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61" r:id="rId3"/>
    <p:sldMasterId id="2147483658" r:id="rId4"/>
    <p:sldMasterId id="2147483649" r:id="rId5"/>
    <p:sldMasterId id="2147483718" r:id="rId6"/>
    <p:sldMasterId id="2147483730" r:id="rId7"/>
    <p:sldMasterId id="2147483742" r:id="rId8"/>
    <p:sldMasterId id="2147483844" r:id="rId9"/>
  </p:sldMasterIdLst>
  <p:notesMasterIdLst>
    <p:notesMasterId r:id="rId66"/>
  </p:notesMasterIdLst>
  <p:sldIdLst>
    <p:sldId id="388" r:id="rId10"/>
    <p:sldId id="389" r:id="rId11"/>
    <p:sldId id="301" r:id="rId12"/>
    <p:sldId id="302" r:id="rId13"/>
    <p:sldId id="303" r:id="rId14"/>
    <p:sldId id="304" r:id="rId15"/>
    <p:sldId id="305" r:id="rId16"/>
    <p:sldId id="306" r:id="rId17"/>
    <p:sldId id="390" r:id="rId18"/>
    <p:sldId id="391" r:id="rId19"/>
    <p:sldId id="335" r:id="rId20"/>
    <p:sldId id="336" r:id="rId21"/>
    <p:sldId id="345" r:id="rId22"/>
    <p:sldId id="393" r:id="rId23"/>
    <p:sldId id="338" r:id="rId24"/>
    <p:sldId id="339" r:id="rId25"/>
    <p:sldId id="392" r:id="rId26"/>
    <p:sldId id="394" r:id="rId27"/>
    <p:sldId id="395" r:id="rId28"/>
    <p:sldId id="337" r:id="rId29"/>
    <p:sldId id="343"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44" r:id="rId49"/>
    <p:sldId id="397" r:id="rId50"/>
    <p:sldId id="396" r:id="rId51"/>
    <p:sldId id="342" r:id="rId52"/>
    <p:sldId id="350" r:id="rId53"/>
    <p:sldId id="399" r:id="rId54"/>
    <p:sldId id="340" r:id="rId55"/>
    <p:sldId id="341" r:id="rId56"/>
    <p:sldId id="398" r:id="rId57"/>
    <p:sldId id="400" r:id="rId58"/>
    <p:sldId id="349" r:id="rId59"/>
    <p:sldId id="387" r:id="rId60"/>
    <p:sldId id="332" r:id="rId61"/>
    <p:sldId id="346" r:id="rId62"/>
    <p:sldId id="347" r:id="rId63"/>
    <p:sldId id="326" r:id="rId64"/>
    <p:sldId id="401"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32" d="100"/>
          <a:sy n="132"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61F81A3-C596-4D47-8C84-0F4BA5696DF3}" type="slidenum">
              <a:rPr lang="en-US"/>
              <a:pPr>
                <a:defRPr/>
              </a:pPr>
              <a:t>‹#›</a:t>
            </a:fld>
            <a:endParaRPr lang="en-US"/>
          </a:p>
        </p:txBody>
      </p:sp>
    </p:spTree>
    <p:extLst>
      <p:ext uri="{BB962C8B-B14F-4D97-AF65-F5344CB8AC3E}">
        <p14:creationId xmlns:p14="http://schemas.microsoft.com/office/powerpoint/2010/main" val="1244087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catholicworldreport.com/Item/1548/lessons_from_catholic_evangelists.aspx"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5ED034-3AF8-6545-9A62-DCE156AA0197}" type="slidenum">
              <a:rPr lang="en-US" sz="1200"/>
              <a:pPr/>
              <a:t>3</a:t>
            </a:fld>
            <a:endParaRPr lang="en-US" sz="1200"/>
          </a:p>
        </p:txBody>
      </p:sp>
      <p:sp>
        <p:nvSpPr>
          <p:cNvPr id="245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DF09CEE-ED67-734D-B798-00007CD64C27}" type="slidenum">
              <a:rPr lang="en-US" sz="1200"/>
              <a:pPr algn="r"/>
              <a:t>3</a:t>
            </a:fld>
            <a:endParaRPr lang="en-US" sz="1200"/>
          </a:p>
        </p:txBody>
      </p:sp>
      <p:sp>
        <p:nvSpPr>
          <p:cNvPr id="1464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245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CDA2BB-68CE-C842-9FA6-8486309BBD4B}" type="slidenum">
              <a:rPr lang="en-US" sz="1200"/>
              <a:pPr/>
              <a:t>12</a:t>
            </a:fld>
            <a:endParaRPr lang="en-US" sz="1200"/>
          </a:p>
        </p:txBody>
      </p:sp>
      <p:sp>
        <p:nvSpPr>
          <p:cNvPr id="43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DFCED3-B798-114B-AA7C-1ADF7347BA4F}" type="slidenum">
              <a:rPr lang="en-US" sz="1200"/>
              <a:pPr algn="r"/>
              <a:t>12</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3012"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16C62C-1B83-154A-B8F0-7E8BDA15C524}" type="slidenum">
              <a:rPr lang="en-US" sz="1200"/>
              <a:pPr/>
              <a:t>13</a:t>
            </a:fld>
            <a:endParaRPr lang="en-US" sz="1200"/>
          </a:p>
        </p:txBody>
      </p:sp>
      <p:sp>
        <p:nvSpPr>
          <p:cNvPr id="45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049E8C2-8476-7A4D-826C-C54404C85E05}" type="slidenum">
              <a:rPr lang="en-US" sz="1200"/>
              <a:pPr algn="r"/>
              <a:t>13</a:t>
            </a:fld>
            <a:endParaRPr lang="en-US" sz="1200"/>
          </a:p>
        </p:txBody>
      </p:sp>
      <p:sp>
        <p:nvSpPr>
          <p:cNvPr id="25702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506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hlinkClick r:id="rId3"/>
              </a:rPr>
              <a:t>Lessons from Catholic Evangelists</a:t>
            </a:r>
            <a:r>
              <a:rPr lang="en-US"/>
              <a:t> </a:t>
            </a:r>
          </a:p>
          <a:p>
            <a:pPr eaLnBrk="1" hangingPunct="1"/>
            <a:r>
              <a:rPr lang="en-US"/>
              <a:t>August 22, 2012 </a:t>
            </a:r>
          </a:p>
          <a:p>
            <a:pPr eaLnBrk="1" hangingPunct="1"/>
            <a:r>
              <a:rPr lang="en-US"/>
              <a:t>Five prominent Catholic apologists share their methods of spreading the Good News and defending the Faith. </a:t>
            </a:r>
          </a:p>
          <a:p>
            <a:pPr eaLnBrk="1" hangingPunct="1"/>
            <a:r>
              <a:rPr lang="en-US"/>
              <a:t>http://www.catholicworldreport.com/Item/1548/lessons_from_catholic_evangelists.aspx</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E9F56B-1FDB-C64F-AD22-7F9D2F4679C3}" type="slidenum">
              <a:rPr lang="en-US" sz="1200"/>
              <a:pPr/>
              <a:t>14</a:t>
            </a:fld>
            <a:endParaRPr lang="en-US" sz="1200"/>
          </a:p>
        </p:txBody>
      </p:sp>
      <p:sp>
        <p:nvSpPr>
          <p:cNvPr id="471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89E941E-437E-FB4D-B441-E06F0DDAD673}" type="slidenum">
              <a:rPr lang="en-US" sz="1200"/>
              <a:pPr algn="r"/>
              <a:t>14</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7108"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501927-68DC-CD48-B26C-56CB9748C14F}" type="slidenum">
              <a:rPr lang="en-US" sz="1200"/>
              <a:pPr/>
              <a:t>15</a:t>
            </a:fld>
            <a:endParaRPr lang="en-US" sz="1200"/>
          </a:p>
        </p:txBody>
      </p:sp>
      <p:sp>
        <p:nvSpPr>
          <p:cNvPr id="49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D5F8152-49CB-624F-9D68-8FCCCCF21735}" type="slidenum">
              <a:rPr lang="en-US" sz="1200"/>
              <a:pPr algn="r"/>
              <a:t>15</a:t>
            </a:fld>
            <a:endParaRPr lang="en-US" sz="1200"/>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915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F36DC8-FC6C-7241-8DB8-2CAECC8EE797}" type="slidenum">
              <a:rPr lang="en-US" sz="1200"/>
              <a:pPr/>
              <a:t>16</a:t>
            </a:fld>
            <a:endParaRPr lang="en-US" sz="1200"/>
          </a:p>
        </p:txBody>
      </p:sp>
      <p:sp>
        <p:nvSpPr>
          <p:cNvPr id="512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657999-FE8A-B24F-BB3B-0F02D14EFE83}" type="slidenum">
              <a:rPr lang="en-US" sz="1200"/>
              <a:pPr algn="r"/>
              <a:t>16</a:t>
            </a:fld>
            <a:endParaRPr lang="en-US" sz="1200"/>
          </a:p>
        </p:txBody>
      </p:sp>
      <p:sp>
        <p:nvSpPr>
          <p:cNvPr id="24473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8F4DB4-F2FA-F04D-8A8A-283523DC105A}" type="slidenum">
              <a:rPr lang="en-US" sz="1200"/>
              <a:pPr/>
              <a:t>17</a:t>
            </a:fld>
            <a:endParaRPr lang="en-US" sz="1200"/>
          </a:p>
        </p:txBody>
      </p:sp>
      <p:sp>
        <p:nvSpPr>
          <p:cNvPr id="532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FA2A555-4686-2C4F-BAE9-726A64E4A98F}" type="slidenum">
              <a:rPr lang="en-US" sz="1200"/>
              <a:pPr algn="r"/>
              <a:t>17</a:t>
            </a:fld>
            <a:endParaRPr lang="en-US" sz="1200"/>
          </a:p>
        </p:txBody>
      </p:sp>
      <p:sp>
        <p:nvSpPr>
          <p:cNvPr id="1587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3D8ED3-AF6C-9F44-8B46-43DEC3B4195F}" type="slidenum">
              <a:rPr lang="en-US" sz="1200"/>
              <a:pPr/>
              <a:t>18</a:t>
            </a:fld>
            <a:endParaRPr lang="en-US" sz="1200"/>
          </a:p>
        </p:txBody>
      </p:sp>
      <p:sp>
        <p:nvSpPr>
          <p:cNvPr id="552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06B0C77-69D7-2048-9C7D-E6F8E1C26E0F}" type="slidenum">
              <a:rPr lang="en-US" sz="1200"/>
              <a:pPr algn="r"/>
              <a:t>18</a:t>
            </a:fld>
            <a:endParaRPr lang="en-US" sz="1200"/>
          </a:p>
        </p:txBody>
      </p:sp>
      <p:sp>
        <p:nvSpPr>
          <p:cNvPr id="1587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30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AC9E02-041E-0149-84E3-431591482748}" type="slidenum">
              <a:rPr lang="en-US" sz="1200"/>
              <a:pPr/>
              <a:t>19</a:t>
            </a:fld>
            <a:endParaRPr lang="en-US" sz="1200"/>
          </a:p>
        </p:txBody>
      </p:sp>
      <p:sp>
        <p:nvSpPr>
          <p:cNvPr id="573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B19A41B-A5CA-2D44-A8B3-C54A6C8E209E}" type="slidenum">
              <a:rPr lang="en-US" sz="1200"/>
              <a:pPr algn="r"/>
              <a:t>19</a:t>
            </a:fld>
            <a:endParaRPr lang="en-US" sz="1200"/>
          </a:p>
        </p:txBody>
      </p:sp>
      <p:sp>
        <p:nvSpPr>
          <p:cNvPr id="1587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488067-307C-9F44-8299-BC659C2698D3}" type="slidenum">
              <a:rPr lang="en-US" sz="1200"/>
              <a:pPr/>
              <a:t>20</a:t>
            </a:fld>
            <a:endParaRPr lang="en-US" sz="1200"/>
          </a:p>
        </p:txBody>
      </p:sp>
      <p:sp>
        <p:nvSpPr>
          <p:cNvPr id="593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AA269AA-70F7-2C4A-A90A-83436BB467E4}" type="slidenum">
              <a:rPr lang="en-US" sz="1200"/>
              <a:pPr algn="r"/>
              <a:t>20</a:t>
            </a:fld>
            <a:endParaRPr lang="en-US" sz="1200"/>
          </a:p>
        </p:txBody>
      </p:sp>
      <p:sp>
        <p:nvSpPr>
          <p:cNvPr id="24064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9396"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33BE8E-590D-BB46-9C66-583472A0D668}" type="slidenum">
              <a:rPr lang="en-US" sz="1200"/>
              <a:pPr/>
              <a:t>21</a:t>
            </a:fld>
            <a:endParaRPr lang="en-US" sz="1200"/>
          </a:p>
        </p:txBody>
      </p:sp>
      <p:sp>
        <p:nvSpPr>
          <p:cNvPr id="614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1D59724-4632-9043-8504-7E40469F7C7E}" type="slidenum">
              <a:rPr lang="en-US" sz="1200"/>
              <a:pPr algn="r"/>
              <a:t>21</a:t>
            </a:fld>
            <a:endParaRPr lang="en-US" sz="1200"/>
          </a:p>
        </p:txBody>
      </p:sp>
      <p:sp>
        <p:nvSpPr>
          <p:cNvPr id="25293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670426-8222-504C-B928-1F60D37A690D}" type="slidenum">
              <a:rPr lang="en-US" sz="1200"/>
              <a:pPr/>
              <a:t>4</a:t>
            </a:fld>
            <a:endParaRPr lang="en-US" sz="1200"/>
          </a:p>
        </p:txBody>
      </p:sp>
      <p:sp>
        <p:nvSpPr>
          <p:cNvPr id="26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4F8728A-1174-B149-A88B-47D7D18B8557}" type="slidenum">
              <a:rPr lang="en-US" sz="1200"/>
              <a:pPr algn="r"/>
              <a:t>4</a:t>
            </a:fld>
            <a:endParaRPr lang="en-US" sz="1200"/>
          </a:p>
        </p:txBody>
      </p:sp>
      <p:sp>
        <p:nvSpPr>
          <p:cNvPr id="14848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266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41B39F-EBBB-0C47-9E51-8B5158A8FFB7}" type="slidenum">
              <a:rPr lang="en-US" sz="1200"/>
              <a:pPr/>
              <a:t>22</a:t>
            </a:fld>
            <a:endParaRPr lang="en-US" sz="1200"/>
          </a:p>
        </p:txBody>
      </p:sp>
      <p:sp>
        <p:nvSpPr>
          <p:cNvPr id="162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49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53B2A1-5B64-FC45-A832-5570C6DAAD1C}" type="slidenum">
              <a:rPr lang="en-US" sz="1200"/>
              <a:pPr/>
              <a:t>23</a:t>
            </a:fld>
            <a:endParaRPr lang="en-US" sz="1200"/>
          </a:p>
        </p:txBody>
      </p:sp>
      <p:sp>
        <p:nvSpPr>
          <p:cNvPr id="164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553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0DA6B2-CEC4-FF49-9A85-FEA11F391FC3}" type="slidenum">
              <a:rPr lang="en-US" sz="1200"/>
              <a:pPr/>
              <a:t>24</a:t>
            </a:fld>
            <a:endParaRPr lang="en-US" sz="1200"/>
          </a:p>
        </p:txBody>
      </p:sp>
      <p:sp>
        <p:nvSpPr>
          <p:cNvPr id="166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0A9D73-669E-FC48-AE0E-8D2D34DC588E}" type="slidenum">
              <a:rPr lang="en-US" sz="1200"/>
              <a:pPr/>
              <a:t>25</a:t>
            </a:fld>
            <a:endParaRPr lang="en-US" sz="1200"/>
          </a:p>
        </p:txBody>
      </p:sp>
      <p:sp>
        <p:nvSpPr>
          <p:cNvPr id="168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963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48F06C-106D-044D-9277-C16159301C49}" type="slidenum">
              <a:rPr lang="en-US" sz="1200"/>
              <a:pPr/>
              <a:t>26</a:t>
            </a:fld>
            <a:endParaRPr lang="en-US" sz="1200"/>
          </a:p>
        </p:txBody>
      </p:sp>
      <p:sp>
        <p:nvSpPr>
          <p:cNvPr id="171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168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D60DEA-C358-8E42-AA07-CF3FEEF030BA}" type="slidenum">
              <a:rPr lang="en-US" sz="1200"/>
              <a:pPr/>
              <a:t>27</a:t>
            </a:fld>
            <a:endParaRPr lang="en-US" sz="1200"/>
          </a:p>
        </p:txBody>
      </p:sp>
      <p:sp>
        <p:nvSpPr>
          <p:cNvPr id="173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37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B6A37E-B5BC-6D44-8ED5-00BB6E304BAB}" type="slidenum">
              <a:rPr lang="en-US" sz="1200"/>
              <a:pPr/>
              <a:t>28</a:t>
            </a:fld>
            <a:endParaRPr lang="en-US" sz="1200"/>
          </a:p>
        </p:txBody>
      </p:sp>
      <p:sp>
        <p:nvSpPr>
          <p:cNvPr id="175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577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952CD2-09C9-5B44-9DAD-DECF87792BF3}" type="slidenum">
              <a:rPr lang="en-US" sz="1200"/>
              <a:pPr/>
              <a:t>29</a:t>
            </a:fld>
            <a:endParaRPr lang="en-US" sz="1200"/>
          </a:p>
        </p:txBody>
      </p:sp>
      <p:sp>
        <p:nvSpPr>
          <p:cNvPr id="177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782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D38452-2E37-F746-9D38-14594C0BBD54}" type="slidenum">
              <a:rPr lang="en-US" sz="1200"/>
              <a:pPr/>
              <a:t>30</a:t>
            </a:fld>
            <a:endParaRPr lang="en-US" sz="1200"/>
          </a:p>
        </p:txBody>
      </p:sp>
      <p:sp>
        <p:nvSpPr>
          <p:cNvPr id="179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987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F4F8FA-9781-1C45-ABD2-619AE8832F13}" type="slidenum">
              <a:rPr lang="en-US" sz="1200"/>
              <a:pPr/>
              <a:t>31</a:t>
            </a:fld>
            <a:endParaRPr lang="en-US" sz="1200"/>
          </a:p>
        </p:txBody>
      </p:sp>
      <p:sp>
        <p:nvSpPr>
          <p:cNvPr id="181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2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E48C38-8B8A-F94F-8F38-FFE384539435}" type="slidenum">
              <a:rPr lang="en-US" sz="1200"/>
              <a:pPr/>
              <a:t>5</a:t>
            </a:fld>
            <a:endParaRPr lang="en-US" sz="1200"/>
          </a:p>
        </p:txBody>
      </p:sp>
      <p:sp>
        <p:nvSpPr>
          <p:cNvPr id="28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E21323-8692-0E4A-81C0-CF546AB16190}" type="slidenum">
              <a:rPr lang="en-US" sz="1200"/>
              <a:pPr algn="r"/>
              <a:t>5</a:t>
            </a:fld>
            <a:endParaRPr lang="en-US" sz="1200"/>
          </a:p>
        </p:txBody>
      </p:sp>
      <p:sp>
        <p:nvSpPr>
          <p:cNvPr id="15053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2867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2D306D-0983-1245-892B-BF22C11C2A77}" type="slidenum">
              <a:rPr lang="en-US" sz="1200"/>
              <a:pPr/>
              <a:t>32</a:t>
            </a:fld>
            <a:endParaRPr lang="en-US" sz="1200"/>
          </a:p>
        </p:txBody>
      </p:sp>
      <p:sp>
        <p:nvSpPr>
          <p:cNvPr id="18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39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CEBA99-8173-0245-BDB3-1BDDCC15B68F}" type="slidenum">
              <a:rPr lang="en-US" sz="1200"/>
              <a:pPr/>
              <a:t>33</a:t>
            </a:fld>
            <a:endParaRPr lang="en-US" sz="1200"/>
          </a:p>
        </p:txBody>
      </p:sp>
      <p:sp>
        <p:nvSpPr>
          <p:cNvPr id="185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60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6F7105-EFBB-0F4E-A45E-602939738944}" type="slidenum">
              <a:rPr lang="en-US" sz="1200"/>
              <a:pPr/>
              <a:t>34</a:t>
            </a:fld>
            <a:endParaRPr lang="en-US" sz="1200"/>
          </a:p>
        </p:txBody>
      </p:sp>
      <p:sp>
        <p:nvSpPr>
          <p:cNvPr id="187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806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8502DE-F172-EF4C-A605-67A18115D44B}" type="slidenum">
              <a:rPr lang="en-US" sz="1200"/>
              <a:pPr/>
              <a:t>35</a:t>
            </a:fld>
            <a:endParaRPr lang="en-US" sz="1200"/>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011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165840-3C2C-2B49-809F-1C9D6A857CD4}" type="slidenum">
              <a:rPr lang="en-US" sz="1200"/>
              <a:pPr/>
              <a:t>36</a:t>
            </a:fld>
            <a:endParaRPr lang="en-US" sz="1200"/>
          </a:p>
        </p:txBody>
      </p:sp>
      <p:sp>
        <p:nvSpPr>
          <p:cNvPr id="191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216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2700D3-D359-1D48-BF8B-5BFB57D12F2B}" type="slidenum">
              <a:rPr lang="en-US" sz="1200"/>
              <a:pPr/>
              <a:t>37</a:t>
            </a:fld>
            <a:endParaRPr lang="en-US" sz="1200"/>
          </a:p>
        </p:txBody>
      </p:sp>
      <p:sp>
        <p:nvSpPr>
          <p:cNvPr id="193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421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B7135-9507-7E4A-B328-BAC3F6E00AFC}" type="slidenum">
              <a:rPr lang="en-US" sz="1200"/>
              <a:pPr/>
              <a:t>38</a:t>
            </a:fld>
            <a:endParaRPr lang="en-US" sz="1200"/>
          </a:p>
        </p:txBody>
      </p:sp>
      <p:sp>
        <p:nvSpPr>
          <p:cNvPr id="195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625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B1FBD7-D858-AC40-BFC8-3F116F66474C}" type="slidenum">
              <a:rPr lang="en-US" sz="1200"/>
              <a:pPr/>
              <a:t>39</a:t>
            </a:fld>
            <a:endParaRPr lang="en-US" sz="1200"/>
          </a:p>
        </p:txBody>
      </p:sp>
      <p:sp>
        <p:nvSpPr>
          <p:cNvPr id="197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83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BF8315-8BAF-5240-B6C8-E9E2E9D55899}" type="slidenum">
              <a:rPr lang="en-US" sz="1200"/>
              <a:pPr/>
              <a:t>40</a:t>
            </a:fld>
            <a:endParaRPr lang="en-US" sz="1200"/>
          </a:p>
        </p:txBody>
      </p:sp>
      <p:sp>
        <p:nvSpPr>
          <p:cNvPr id="254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03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45BDA9-ADD6-2E4B-9A7B-DD086BB4781F}" type="slidenum">
              <a:rPr lang="en-US" sz="1200"/>
              <a:pPr/>
              <a:t>41</a:t>
            </a:fld>
            <a:endParaRPr lang="en-US" sz="1200"/>
          </a:p>
        </p:txBody>
      </p:sp>
      <p:sp>
        <p:nvSpPr>
          <p:cNvPr id="254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240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8421D1-1BD8-9B4A-BE80-760814324AFB}" type="slidenum">
              <a:rPr lang="en-US" sz="1200"/>
              <a:pPr/>
              <a:t>6</a:t>
            </a:fld>
            <a:endParaRPr lang="en-US" sz="1200"/>
          </a:p>
        </p:txBody>
      </p:sp>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84BCD51-3DBF-0348-B446-561FB2ED373A}" type="slidenum">
              <a:rPr lang="en-US" sz="1200"/>
              <a:pPr algn="r"/>
              <a:t>6</a:t>
            </a:fld>
            <a:endParaRPr lang="en-US" sz="1200"/>
          </a:p>
        </p:txBody>
      </p:sp>
      <p:sp>
        <p:nvSpPr>
          <p:cNvPr id="1525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072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3F0D5-ED57-8041-9F15-0D8E4CC21F89}" type="slidenum">
              <a:rPr lang="en-US" sz="1200"/>
              <a:pPr/>
              <a:t>42</a:t>
            </a:fld>
            <a:endParaRPr lang="en-US" sz="1200"/>
          </a:p>
        </p:txBody>
      </p:sp>
      <p:sp>
        <p:nvSpPr>
          <p:cNvPr id="104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7CF4AE7-CAF8-4C43-BB5A-8F92F7810EA5}" type="slidenum">
              <a:rPr lang="en-US" sz="1200"/>
              <a:pPr algn="r"/>
              <a:t>42</a:t>
            </a:fld>
            <a:endParaRPr lang="en-US" sz="1200"/>
          </a:p>
        </p:txBody>
      </p:sp>
      <p:sp>
        <p:nvSpPr>
          <p:cNvPr id="26726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0445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88393B-A1EC-964C-B11B-7E4F8D61DD26}" type="slidenum">
              <a:rPr lang="en-US" sz="1200"/>
              <a:pPr/>
              <a:t>43</a:t>
            </a:fld>
            <a:endParaRPr lang="en-US" sz="1200"/>
          </a:p>
        </p:txBody>
      </p:sp>
      <p:sp>
        <p:nvSpPr>
          <p:cNvPr id="1064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3B3234F-CFBC-974B-8715-513D48FAD64E}" type="slidenum">
              <a:rPr lang="en-US" sz="1200"/>
              <a:pPr algn="r"/>
              <a:t>43</a:t>
            </a:fld>
            <a:endParaRPr lang="en-US" sz="1200"/>
          </a:p>
        </p:txBody>
      </p:sp>
      <p:sp>
        <p:nvSpPr>
          <p:cNvPr id="25088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0650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B09558-BE90-C645-ABB2-9F3873706E34}" type="slidenum">
              <a:rPr lang="en-US" sz="1200"/>
              <a:pPr/>
              <a:t>44</a:t>
            </a:fld>
            <a:endParaRPr lang="en-US" sz="1200"/>
          </a:p>
        </p:txBody>
      </p:sp>
      <p:sp>
        <p:nvSpPr>
          <p:cNvPr id="10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ED15D97-E273-6947-B5BA-0DB42DE7759C}" type="slidenum">
              <a:rPr lang="en-US" sz="1200"/>
              <a:pPr algn="r"/>
              <a:t>44</a:t>
            </a:fld>
            <a:endParaRPr lang="en-US" sz="1200"/>
          </a:p>
        </p:txBody>
      </p:sp>
      <p:sp>
        <p:nvSpPr>
          <p:cNvPr id="26726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04320-ABCA-624C-B321-A68E0CE19D88}" type="slidenum">
              <a:rPr lang="en-US" sz="1200">
                <a:solidFill>
                  <a:srgbClr val="000000"/>
                </a:solidFill>
              </a:rPr>
              <a:pPr/>
              <a:t>45</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8BB3F00-8CAD-CD4E-91F5-B956E8C5F01F}" type="slidenum">
              <a:rPr lang="en-US" sz="1200">
                <a:solidFill>
                  <a:srgbClr val="000000"/>
                </a:solidFill>
              </a:rPr>
              <a:pPr algn="r"/>
              <a:t>45</a:t>
            </a:fld>
            <a:endParaRPr lang="en-US" sz="120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DABE8E-FD94-774C-9AF1-F7990DD36753}" type="slidenum">
              <a:rPr lang="en-US" sz="1200"/>
              <a:pPr/>
              <a:t>46</a:t>
            </a:fld>
            <a:endParaRPr lang="en-US" sz="1200"/>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3F936C6-453B-714C-A4F6-3C7F9F84F82D}" type="slidenum">
              <a:rPr lang="en-US" sz="1200"/>
              <a:pPr algn="r"/>
              <a:t>46</a:t>
            </a:fld>
            <a:endParaRPr lang="en-US" sz="1200"/>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91E3F0-11EB-8247-8790-EE86E31EE78F}" type="slidenum">
              <a:rPr lang="en-US" sz="1200"/>
              <a:pPr/>
              <a:t>47</a:t>
            </a:fld>
            <a:endParaRPr lang="en-US" sz="1200"/>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0B9FBFA-872E-4F40-BFAD-74BEF90696FB}" type="slidenum">
              <a:rPr lang="en-US" sz="1200"/>
              <a:pPr algn="r"/>
              <a:t>47</a:t>
            </a:fld>
            <a:endParaRPr lang="en-US" sz="1200"/>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1EC405-3970-5C42-88E5-C35CAF27E8CA}" type="slidenum">
              <a:rPr lang="en-US" sz="1200">
                <a:solidFill>
                  <a:srgbClr val="000000"/>
                </a:solidFill>
              </a:rPr>
              <a:pPr/>
              <a:t>48</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10CAE6-0E74-874E-A5D8-D57786E32A6B}" type="slidenum">
              <a:rPr lang="en-US" sz="1200">
                <a:solidFill>
                  <a:srgbClr val="000000"/>
                </a:solidFill>
              </a:rPr>
              <a:pPr algn="r"/>
              <a:t>48</a:t>
            </a:fld>
            <a:endParaRPr lang="en-US" sz="120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D91548-4060-0344-8F9F-A06712636B35}" type="slidenum">
              <a:rPr lang="en-US" sz="1200"/>
              <a:pPr/>
              <a:t>49</a:t>
            </a:fld>
            <a:endParaRPr lang="en-US" sz="1200"/>
          </a:p>
        </p:txBody>
      </p:sp>
      <p:sp>
        <p:nvSpPr>
          <p:cNvPr id="1187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EBDE36-C1DD-134B-A40E-1231BDA70B8F}" type="slidenum">
              <a:rPr lang="en-US" sz="1200"/>
              <a:pPr algn="r"/>
              <a:t>49</a:t>
            </a:fld>
            <a:endParaRPr lang="en-US" sz="1200"/>
          </a:p>
        </p:txBody>
      </p:sp>
      <p:sp>
        <p:nvSpPr>
          <p:cNvPr id="26521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E81DA7-2889-6C49-8A77-B239CC3CC6E3}" type="slidenum">
              <a:rPr lang="en-US" sz="1200"/>
              <a:pPr/>
              <a:t>50</a:t>
            </a:fld>
            <a:endParaRPr lang="en-US" sz="1200"/>
          </a:p>
        </p:txBody>
      </p:sp>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DEE2512-ED10-A240-9E5B-F3EDB0483FF7}" type="slidenum">
              <a:rPr lang="en-US" sz="1200"/>
              <a:pPr algn="r"/>
              <a:t>50</a:t>
            </a:fld>
            <a:endParaRPr lang="en-US" sz="1200"/>
          </a:p>
        </p:txBody>
      </p:sp>
      <p:sp>
        <p:nvSpPr>
          <p:cNvPr id="26521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083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ED1B71-503D-4242-98F1-36C0FE017057}" type="slidenum">
              <a:rPr lang="en-US" sz="1200"/>
              <a:pPr/>
              <a:t>51</a:t>
            </a:fld>
            <a:endParaRPr lang="en-US" sz="1200"/>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1538696-6A4B-F144-B43F-7F2ADE214C46}" type="slidenum">
              <a:rPr lang="en-US" sz="1200"/>
              <a:pPr algn="r"/>
              <a:t>51</a:t>
            </a:fld>
            <a:endParaRPr lang="en-US" sz="1200"/>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2BC23E-452C-D54D-B4CE-A2714EA6F25B}" type="slidenum">
              <a:rPr lang="en-US" sz="1200"/>
              <a:pPr/>
              <a:t>7</a:t>
            </a:fld>
            <a:endParaRPr lang="en-US" sz="1200"/>
          </a:p>
        </p:txBody>
      </p:sp>
      <p:sp>
        <p:nvSpPr>
          <p:cNvPr id="327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A662E37-A5D4-9A49-ADBC-9F7E7919DA2E}" type="slidenum">
              <a:rPr lang="en-US" sz="1200"/>
              <a:pPr algn="r"/>
              <a:t>7</a:t>
            </a:fld>
            <a:endParaRPr lang="en-US" sz="1200"/>
          </a:p>
        </p:txBody>
      </p:sp>
      <p:sp>
        <p:nvSpPr>
          <p:cNvPr id="15462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277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5BFD3D-98FF-D340-B146-0CD2AB866BE2}" type="slidenum">
              <a:rPr lang="en-US" sz="1200"/>
              <a:pPr/>
              <a:t>52</a:t>
            </a:fld>
            <a:endParaRPr lang="en-US" sz="1200"/>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49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B9D48D-D429-FB43-9C90-FAEAA790FA50}" type="slidenum">
              <a:rPr lang="en-US" sz="1200"/>
              <a:pPr/>
              <a:t>53</a:t>
            </a:fld>
            <a:endParaRPr lang="en-US" sz="1200"/>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3FA3CC4-1E00-5444-B5EC-7E1AF38DA5D1}" type="slidenum">
              <a:rPr lang="en-US" sz="1200"/>
              <a:pPr algn="r"/>
              <a:t>53</a:t>
            </a:fld>
            <a:endParaRPr lang="en-US" sz="1200"/>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D3730C-2CFA-8043-8ACA-F300378BAC30}" type="slidenum">
              <a:rPr lang="en-US" sz="1200"/>
              <a:pPr/>
              <a:t>54</a:t>
            </a:fld>
            <a:endParaRPr lang="en-US" sz="1200"/>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9D763C3-FAE9-0E43-892F-7DCC2C5F0773}" type="slidenum">
              <a:rPr lang="en-US" sz="1200"/>
              <a:pPr algn="r"/>
              <a:t>54</a:t>
            </a:fld>
            <a:endParaRPr lang="en-US" sz="1200"/>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462562-D57E-B247-86D0-4BAA204B8DE7}" type="slidenum">
              <a:rPr lang="en-US" sz="1200"/>
              <a:pPr/>
              <a:t>55</a:t>
            </a:fld>
            <a:endParaRPr lang="en-US" sz="1200"/>
          </a:p>
        </p:txBody>
      </p:sp>
      <p:sp>
        <p:nvSpPr>
          <p:cNvPr id="1310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65A935F-F0C1-824E-979F-F9AEB9B3CA9D}" type="slidenum">
              <a:rPr lang="en-US" sz="1200"/>
              <a:pPr algn="r"/>
              <a:t>55</a:t>
            </a:fld>
            <a:endParaRPr lang="en-US" sz="1200"/>
          </a:p>
        </p:txBody>
      </p:sp>
      <p:sp>
        <p:nvSpPr>
          <p:cNvPr id="19968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3107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6CF12B-0E1F-064A-888E-7AF1E2E3781C}" type="slidenum">
              <a:rPr lang="en-US" sz="1200"/>
              <a:pPr/>
              <a:t>8</a:t>
            </a:fld>
            <a:endParaRPr lang="en-US" sz="1200"/>
          </a:p>
        </p:txBody>
      </p:sp>
      <p:sp>
        <p:nvSpPr>
          <p:cNvPr id="34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4AA812B-4477-A947-B2DE-EE1B1B4FA136}" type="slidenum">
              <a:rPr lang="en-US" sz="1200"/>
              <a:pPr algn="r"/>
              <a:t>8</a:t>
            </a:fld>
            <a:endParaRPr lang="en-US" sz="1200"/>
          </a:p>
        </p:txBody>
      </p:sp>
      <p:sp>
        <p:nvSpPr>
          <p:cNvPr id="15667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482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8FCCE1-3F5F-F44F-B5E9-A806D3AD2319}" type="slidenum">
              <a:rPr lang="en-US" sz="1200"/>
              <a:pPr/>
              <a:t>9</a:t>
            </a:fld>
            <a:endParaRPr lang="en-US" sz="1200"/>
          </a:p>
        </p:txBody>
      </p:sp>
      <p:sp>
        <p:nvSpPr>
          <p:cNvPr id="36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1924F62-13C7-D44D-AC88-DF7B00467AC0}" type="slidenum">
              <a:rPr lang="en-US" sz="1200"/>
              <a:pPr algn="r"/>
              <a:t>9</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6868"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7E4FDD-CA5D-3842-B976-9B2CC8C818FB}" type="slidenum">
              <a:rPr lang="en-US" sz="1200"/>
              <a:pPr/>
              <a:t>10</a:t>
            </a:fld>
            <a:endParaRPr lang="en-US" sz="1200"/>
          </a:p>
        </p:txBody>
      </p:sp>
      <p:sp>
        <p:nvSpPr>
          <p:cNvPr id="38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09C16CD-A328-D147-94D0-71857A943A95}" type="slidenum">
              <a:rPr lang="en-US" sz="1200"/>
              <a:pPr algn="r"/>
              <a:t>10</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8916"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67E8F6-42EB-5544-831A-406FDEEE9F52}" type="slidenum">
              <a:rPr lang="en-US" sz="1200"/>
              <a:pPr/>
              <a:t>11</a:t>
            </a:fld>
            <a:endParaRPr lang="en-US" sz="1200"/>
          </a:p>
        </p:txBody>
      </p:sp>
      <p:sp>
        <p:nvSpPr>
          <p:cNvPr id="234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6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002B8-810C-5447-9D2E-D61461694B18}" type="slidenum">
              <a:rPr lang="en-US"/>
              <a:pPr>
                <a:defRPr/>
              </a:pPr>
              <a:t>‹#›</a:t>
            </a:fld>
            <a:endParaRPr lang="en-US"/>
          </a:p>
        </p:txBody>
      </p:sp>
    </p:spTree>
    <p:extLst>
      <p:ext uri="{BB962C8B-B14F-4D97-AF65-F5344CB8AC3E}">
        <p14:creationId xmlns:p14="http://schemas.microsoft.com/office/powerpoint/2010/main" val="20090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01DFC7-DF4B-3D45-8A5E-2E119CD93652}" type="slidenum">
              <a:rPr lang="en-US"/>
              <a:pPr>
                <a:defRPr/>
              </a:pPr>
              <a:t>‹#›</a:t>
            </a:fld>
            <a:endParaRPr lang="en-US"/>
          </a:p>
        </p:txBody>
      </p:sp>
    </p:spTree>
    <p:extLst>
      <p:ext uri="{BB962C8B-B14F-4D97-AF65-F5344CB8AC3E}">
        <p14:creationId xmlns:p14="http://schemas.microsoft.com/office/powerpoint/2010/main" val="11600964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7012952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6583C5-105C-9648-92EC-7EAA15866514}" type="slidenum">
              <a:rPr lang="en-US"/>
              <a:pPr>
                <a:defRPr/>
              </a:pPr>
              <a:t>‹#›</a:t>
            </a:fld>
            <a:endParaRPr lang="en-US"/>
          </a:p>
        </p:txBody>
      </p:sp>
    </p:spTree>
    <p:extLst>
      <p:ext uri="{BB962C8B-B14F-4D97-AF65-F5344CB8AC3E}">
        <p14:creationId xmlns:p14="http://schemas.microsoft.com/office/powerpoint/2010/main" val="117970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7E373-5809-B743-AF85-11D77A8BCC4A}" type="slidenum">
              <a:rPr lang="en-US"/>
              <a:pPr>
                <a:defRPr/>
              </a:pPr>
              <a:t>‹#›</a:t>
            </a:fld>
            <a:endParaRPr lang="en-US"/>
          </a:p>
        </p:txBody>
      </p:sp>
    </p:spTree>
    <p:extLst>
      <p:ext uri="{BB962C8B-B14F-4D97-AF65-F5344CB8AC3E}">
        <p14:creationId xmlns:p14="http://schemas.microsoft.com/office/powerpoint/2010/main" val="2105786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9076E-D337-E94A-85EE-17AA48F48C77}" type="slidenum">
              <a:rPr lang="en-US"/>
              <a:pPr>
                <a:defRPr/>
              </a:pPr>
              <a:t>‹#›</a:t>
            </a:fld>
            <a:endParaRPr lang="en-US"/>
          </a:p>
        </p:txBody>
      </p:sp>
    </p:spTree>
    <p:extLst>
      <p:ext uri="{BB962C8B-B14F-4D97-AF65-F5344CB8AC3E}">
        <p14:creationId xmlns:p14="http://schemas.microsoft.com/office/powerpoint/2010/main" val="1882322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B7F66-E82D-FB44-A198-0CE307B75FF1}" type="slidenum">
              <a:rPr lang="en-US"/>
              <a:pPr>
                <a:defRPr/>
              </a:pPr>
              <a:t>‹#›</a:t>
            </a:fld>
            <a:endParaRPr lang="en-US"/>
          </a:p>
        </p:txBody>
      </p:sp>
    </p:spTree>
    <p:extLst>
      <p:ext uri="{BB962C8B-B14F-4D97-AF65-F5344CB8AC3E}">
        <p14:creationId xmlns:p14="http://schemas.microsoft.com/office/powerpoint/2010/main" val="151783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5207A-22E7-4C40-A65F-CAE307BFBE03}" type="slidenum">
              <a:rPr lang="en-US"/>
              <a:pPr>
                <a:defRPr/>
              </a:pPr>
              <a:t>‹#›</a:t>
            </a:fld>
            <a:endParaRPr lang="en-US"/>
          </a:p>
        </p:txBody>
      </p:sp>
    </p:spTree>
    <p:extLst>
      <p:ext uri="{BB962C8B-B14F-4D97-AF65-F5344CB8AC3E}">
        <p14:creationId xmlns:p14="http://schemas.microsoft.com/office/powerpoint/2010/main" val="118309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63C78E-F7F8-1146-B0AE-A026335D0A35}" type="slidenum">
              <a:rPr lang="en-US"/>
              <a:pPr>
                <a:defRPr/>
              </a:pPr>
              <a:t>‹#›</a:t>
            </a:fld>
            <a:endParaRPr lang="en-US"/>
          </a:p>
        </p:txBody>
      </p:sp>
    </p:spTree>
    <p:extLst>
      <p:ext uri="{BB962C8B-B14F-4D97-AF65-F5344CB8AC3E}">
        <p14:creationId xmlns:p14="http://schemas.microsoft.com/office/powerpoint/2010/main" val="1821878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1875A8-32C6-5248-AFD4-80976617E220}" type="slidenum">
              <a:rPr lang="en-US"/>
              <a:pPr>
                <a:defRPr/>
              </a:pPr>
              <a:t>‹#›</a:t>
            </a:fld>
            <a:endParaRPr lang="en-US"/>
          </a:p>
        </p:txBody>
      </p:sp>
    </p:spTree>
    <p:extLst>
      <p:ext uri="{BB962C8B-B14F-4D97-AF65-F5344CB8AC3E}">
        <p14:creationId xmlns:p14="http://schemas.microsoft.com/office/powerpoint/2010/main" val="2700468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40D4E8-80B5-3C44-9AE3-DF7C7E298A54}" type="slidenum">
              <a:rPr lang="en-US"/>
              <a:pPr>
                <a:defRPr/>
              </a:pPr>
              <a:t>‹#›</a:t>
            </a:fld>
            <a:endParaRPr lang="en-US"/>
          </a:p>
        </p:txBody>
      </p:sp>
    </p:spTree>
    <p:extLst>
      <p:ext uri="{BB962C8B-B14F-4D97-AF65-F5344CB8AC3E}">
        <p14:creationId xmlns:p14="http://schemas.microsoft.com/office/powerpoint/2010/main" val="2927402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6DD35C-F1F7-8F4B-B2C8-CB7DECDD64AF}" type="slidenum">
              <a:rPr lang="en-US"/>
              <a:pPr>
                <a:defRPr/>
              </a:pPr>
              <a:t>‹#›</a:t>
            </a:fld>
            <a:endParaRPr lang="en-US"/>
          </a:p>
        </p:txBody>
      </p:sp>
    </p:spTree>
    <p:extLst>
      <p:ext uri="{BB962C8B-B14F-4D97-AF65-F5344CB8AC3E}">
        <p14:creationId xmlns:p14="http://schemas.microsoft.com/office/powerpoint/2010/main" val="4732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EA7B5-57BA-E640-BA94-D2346AFA920D}" type="slidenum">
              <a:rPr lang="en-US"/>
              <a:pPr>
                <a:defRPr/>
              </a:pPr>
              <a:t>‹#›</a:t>
            </a:fld>
            <a:endParaRPr lang="en-US"/>
          </a:p>
        </p:txBody>
      </p:sp>
    </p:spTree>
    <p:extLst>
      <p:ext uri="{BB962C8B-B14F-4D97-AF65-F5344CB8AC3E}">
        <p14:creationId xmlns:p14="http://schemas.microsoft.com/office/powerpoint/2010/main" val="2156539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F56910-351C-164C-8C40-E91707FF3941}" type="slidenum">
              <a:rPr lang="en-US"/>
              <a:pPr>
                <a:defRPr/>
              </a:pPr>
              <a:t>‹#›</a:t>
            </a:fld>
            <a:endParaRPr lang="en-US"/>
          </a:p>
        </p:txBody>
      </p:sp>
    </p:spTree>
    <p:extLst>
      <p:ext uri="{BB962C8B-B14F-4D97-AF65-F5344CB8AC3E}">
        <p14:creationId xmlns:p14="http://schemas.microsoft.com/office/powerpoint/2010/main" val="250994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439A4-E2CD-8648-BB58-922A79F2D694}" type="slidenum">
              <a:rPr lang="en-US"/>
              <a:pPr>
                <a:defRPr/>
              </a:pPr>
              <a:t>‹#›</a:t>
            </a:fld>
            <a:endParaRPr lang="en-US"/>
          </a:p>
        </p:txBody>
      </p:sp>
    </p:spTree>
    <p:extLst>
      <p:ext uri="{BB962C8B-B14F-4D97-AF65-F5344CB8AC3E}">
        <p14:creationId xmlns:p14="http://schemas.microsoft.com/office/powerpoint/2010/main" val="46541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9F6C43-826E-554E-970C-32F5AE9BF4DB}" type="slidenum">
              <a:rPr lang="en-US"/>
              <a:pPr>
                <a:defRPr/>
              </a:pPr>
              <a:t>‹#›</a:t>
            </a:fld>
            <a:endParaRPr lang="en-US"/>
          </a:p>
        </p:txBody>
      </p:sp>
    </p:spTree>
    <p:extLst>
      <p:ext uri="{BB962C8B-B14F-4D97-AF65-F5344CB8AC3E}">
        <p14:creationId xmlns:p14="http://schemas.microsoft.com/office/powerpoint/2010/main" val="2152560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1179C34D-4637-AB46-8780-7005AEAE5DE1}" type="slidenum">
              <a:rPr lang="en-GB"/>
              <a:pPr>
                <a:defRPr/>
              </a:pPr>
              <a:t>‹#›</a:t>
            </a:fld>
            <a:endParaRPr lang="en-GB"/>
          </a:p>
        </p:txBody>
      </p:sp>
    </p:spTree>
    <p:extLst>
      <p:ext uri="{BB962C8B-B14F-4D97-AF65-F5344CB8AC3E}">
        <p14:creationId xmlns:p14="http://schemas.microsoft.com/office/powerpoint/2010/main" val="281388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0F0105C3-C539-094E-93D9-C1996062C43C}" type="slidenum">
              <a:rPr lang="en-GB"/>
              <a:pPr>
                <a:defRPr/>
              </a:pPr>
              <a:t>‹#›</a:t>
            </a:fld>
            <a:endParaRPr lang="en-GB"/>
          </a:p>
        </p:txBody>
      </p:sp>
    </p:spTree>
    <p:extLst>
      <p:ext uri="{BB962C8B-B14F-4D97-AF65-F5344CB8AC3E}">
        <p14:creationId xmlns:p14="http://schemas.microsoft.com/office/powerpoint/2010/main" val="1804184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9ACA88CE-450A-E04C-95E8-0F59C1C3FC08}" type="slidenum">
              <a:rPr lang="en-GB"/>
              <a:pPr>
                <a:defRPr/>
              </a:pPr>
              <a:t>‹#›</a:t>
            </a:fld>
            <a:endParaRPr lang="en-GB"/>
          </a:p>
        </p:txBody>
      </p:sp>
    </p:spTree>
    <p:extLst>
      <p:ext uri="{BB962C8B-B14F-4D97-AF65-F5344CB8AC3E}">
        <p14:creationId xmlns:p14="http://schemas.microsoft.com/office/powerpoint/2010/main" val="271853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AA435FC4-48C0-D34F-A391-B76018219EB3}" type="slidenum">
              <a:rPr lang="en-GB"/>
              <a:pPr>
                <a:defRPr/>
              </a:pPr>
              <a:t>‹#›</a:t>
            </a:fld>
            <a:endParaRPr lang="en-GB"/>
          </a:p>
        </p:txBody>
      </p:sp>
    </p:spTree>
    <p:extLst>
      <p:ext uri="{BB962C8B-B14F-4D97-AF65-F5344CB8AC3E}">
        <p14:creationId xmlns:p14="http://schemas.microsoft.com/office/powerpoint/2010/main" val="380924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GB"/>
          </a:p>
        </p:txBody>
      </p:sp>
      <p:sp>
        <p:nvSpPr>
          <p:cNvPr id="8" name="Rectangle 4"/>
          <p:cNvSpPr>
            <a:spLocks noGrp="1" noChangeArrowheads="1"/>
          </p:cNvSpPr>
          <p:nvPr>
            <p:ph type="ftr" sz="quarter" idx="11"/>
          </p:nvPr>
        </p:nvSpPr>
        <p:spPr>
          <a:ln/>
        </p:spPr>
        <p:txBody>
          <a:bodyPr/>
          <a:lstStyle>
            <a:lvl1pPr>
              <a:defRPr/>
            </a:lvl1pPr>
          </a:lstStyle>
          <a:p>
            <a:pPr>
              <a:defRPr/>
            </a:pPr>
            <a:endParaRPr lang="en-GB"/>
          </a:p>
        </p:txBody>
      </p:sp>
      <p:sp>
        <p:nvSpPr>
          <p:cNvPr id="9" name="Rectangle 5"/>
          <p:cNvSpPr>
            <a:spLocks noGrp="1" noChangeArrowheads="1"/>
          </p:cNvSpPr>
          <p:nvPr>
            <p:ph type="sldNum" sz="quarter" idx="12"/>
          </p:nvPr>
        </p:nvSpPr>
        <p:spPr>
          <a:ln/>
        </p:spPr>
        <p:txBody>
          <a:bodyPr/>
          <a:lstStyle>
            <a:lvl1pPr>
              <a:defRPr/>
            </a:lvl1pPr>
          </a:lstStyle>
          <a:p>
            <a:pPr>
              <a:defRPr/>
            </a:pPr>
            <a:fld id="{9C1EF67A-0894-FF4E-AE4F-4D5B54A680C9}" type="slidenum">
              <a:rPr lang="en-GB"/>
              <a:pPr>
                <a:defRPr/>
              </a:pPr>
              <a:t>‹#›</a:t>
            </a:fld>
            <a:endParaRPr lang="en-GB"/>
          </a:p>
        </p:txBody>
      </p:sp>
    </p:spTree>
    <p:extLst>
      <p:ext uri="{BB962C8B-B14F-4D97-AF65-F5344CB8AC3E}">
        <p14:creationId xmlns:p14="http://schemas.microsoft.com/office/powerpoint/2010/main" val="1787208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GB"/>
          </a:p>
        </p:txBody>
      </p:sp>
      <p:sp>
        <p:nvSpPr>
          <p:cNvPr id="4" name="Rectangle 4"/>
          <p:cNvSpPr>
            <a:spLocks noGrp="1" noChangeArrowheads="1"/>
          </p:cNvSpPr>
          <p:nvPr>
            <p:ph type="ftr" sz="quarter" idx="11"/>
          </p:nvPr>
        </p:nvSpPr>
        <p:spPr>
          <a:ln/>
        </p:spPr>
        <p:txBody>
          <a:bodyPr/>
          <a:lstStyle>
            <a:lvl1pPr>
              <a:defRPr/>
            </a:lvl1pPr>
          </a:lstStyle>
          <a:p>
            <a:pPr>
              <a:defRPr/>
            </a:pPr>
            <a:endParaRPr lang="en-GB"/>
          </a:p>
        </p:txBody>
      </p:sp>
      <p:sp>
        <p:nvSpPr>
          <p:cNvPr id="5" name="Rectangle 5"/>
          <p:cNvSpPr>
            <a:spLocks noGrp="1" noChangeArrowheads="1"/>
          </p:cNvSpPr>
          <p:nvPr>
            <p:ph type="sldNum" sz="quarter" idx="12"/>
          </p:nvPr>
        </p:nvSpPr>
        <p:spPr>
          <a:ln/>
        </p:spPr>
        <p:txBody>
          <a:bodyPr/>
          <a:lstStyle>
            <a:lvl1pPr>
              <a:defRPr/>
            </a:lvl1pPr>
          </a:lstStyle>
          <a:p>
            <a:pPr>
              <a:defRPr/>
            </a:pPr>
            <a:fld id="{74722CA2-6F55-DA44-A670-BA997D5FD091}" type="slidenum">
              <a:rPr lang="en-GB"/>
              <a:pPr>
                <a:defRPr/>
              </a:pPr>
              <a:t>‹#›</a:t>
            </a:fld>
            <a:endParaRPr lang="en-GB"/>
          </a:p>
        </p:txBody>
      </p:sp>
    </p:spTree>
    <p:extLst>
      <p:ext uri="{BB962C8B-B14F-4D97-AF65-F5344CB8AC3E}">
        <p14:creationId xmlns:p14="http://schemas.microsoft.com/office/powerpoint/2010/main" val="421676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GB"/>
          </a:p>
        </p:txBody>
      </p:sp>
      <p:sp>
        <p:nvSpPr>
          <p:cNvPr id="3" name="Rectangle 4"/>
          <p:cNvSpPr>
            <a:spLocks noGrp="1" noChangeArrowheads="1"/>
          </p:cNvSpPr>
          <p:nvPr>
            <p:ph type="ftr" sz="quarter" idx="11"/>
          </p:nvPr>
        </p:nvSpPr>
        <p:spPr>
          <a:ln/>
        </p:spPr>
        <p:txBody>
          <a:bodyPr/>
          <a:lstStyle>
            <a:lvl1pPr>
              <a:defRPr/>
            </a:lvl1pPr>
          </a:lstStyle>
          <a:p>
            <a:pPr>
              <a:defRPr/>
            </a:pPr>
            <a:endParaRPr lang="en-GB"/>
          </a:p>
        </p:txBody>
      </p:sp>
      <p:sp>
        <p:nvSpPr>
          <p:cNvPr id="4" name="Rectangle 5"/>
          <p:cNvSpPr>
            <a:spLocks noGrp="1" noChangeArrowheads="1"/>
          </p:cNvSpPr>
          <p:nvPr>
            <p:ph type="sldNum" sz="quarter" idx="12"/>
          </p:nvPr>
        </p:nvSpPr>
        <p:spPr>
          <a:ln/>
        </p:spPr>
        <p:txBody>
          <a:bodyPr/>
          <a:lstStyle>
            <a:lvl1pPr>
              <a:defRPr/>
            </a:lvl1pPr>
          </a:lstStyle>
          <a:p>
            <a:pPr>
              <a:defRPr/>
            </a:pPr>
            <a:fld id="{EB9BA33B-D327-4244-B3F2-D742BDFC6F6A}" type="slidenum">
              <a:rPr lang="en-GB"/>
              <a:pPr>
                <a:defRPr/>
              </a:pPr>
              <a:t>‹#›</a:t>
            </a:fld>
            <a:endParaRPr lang="en-GB"/>
          </a:p>
        </p:txBody>
      </p:sp>
    </p:spTree>
    <p:extLst>
      <p:ext uri="{BB962C8B-B14F-4D97-AF65-F5344CB8AC3E}">
        <p14:creationId xmlns:p14="http://schemas.microsoft.com/office/powerpoint/2010/main" val="85140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D0D2A-F744-614A-BEC5-08236C95C679}" type="slidenum">
              <a:rPr lang="en-US"/>
              <a:pPr>
                <a:defRPr/>
              </a:pPr>
              <a:t>‹#›</a:t>
            </a:fld>
            <a:endParaRPr lang="en-US"/>
          </a:p>
        </p:txBody>
      </p:sp>
    </p:spTree>
    <p:extLst>
      <p:ext uri="{BB962C8B-B14F-4D97-AF65-F5344CB8AC3E}">
        <p14:creationId xmlns:p14="http://schemas.microsoft.com/office/powerpoint/2010/main" val="1533697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4345375C-6190-9D49-95FB-0A2B8101E1B7}" type="slidenum">
              <a:rPr lang="en-GB"/>
              <a:pPr>
                <a:defRPr/>
              </a:pPr>
              <a:t>‹#›</a:t>
            </a:fld>
            <a:endParaRPr lang="en-GB"/>
          </a:p>
        </p:txBody>
      </p:sp>
    </p:spTree>
    <p:extLst>
      <p:ext uri="{BB962C8B-B14F-4D97-AF65-F5344CB8AC3E}">
        <p14:creationId xmlns:p14="http://schemas.microsoft.com/office/powerpoint/2010/main" val="2280945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7117854B-A417-0549-B0EC-6A254379EE07}" type="slidenum">
              <a:rPr lang="en-GB"/>
              <a:pPr>
                <a:defRPr/>
              </a:pPr>
              <a:t>‹#›</a:t>
            </a:fld>
            <a:endParaRPr lang="en-GB"/>
          </a:p>
        </p:txBody>
      </p:sp>
    </p:spTree>
    <p:extLst>
      <p:ext uri="{BB962C8B-B14F-4D97-AF65-F5344CB8AC3E}">
        <p14:creationId xmlns:p14="http://schemas.microsoft.com/office/powerpoint/2010/main" val="1970928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1018408B-2DE9-FC48-B7AA-7A14DF6DB778}" type="slidenum">
              <a:rPr lang="en-GB"/>
              <a:pPr>
                <a:defRPr/>
              </a:pPr>
              <a:t>‹#›</a:t>
            </a:fld>
            <a:endParaRPr lang="en-GB"/>
          </a:p>
        </p:txBody>
      </p:sp>
    </p:spTree>
    <p:extLst>
      <p:ext uri="{BB962C8B-B14F-4D97-AF65-F5344CB8AC3E}">
        <p14:creationId xmlns:p14="http://schemas.microsoft.com/office/powerpoint/2010/main" val="1382143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1C55D0D2-72FA-4349-BD33-DAA955641556}" type="slidenum">
              <a:rPr lang="en-GB"/>
              <a:pPr>
                <a:defRPr/>
              </a:pPr>
              <a:t>‹#›</a:t>
            </a:fld>
            <a:endParaRPr lang="en-GB"/>
          </a:p>
        </p:txBody>
      </p:sp>
    </p:spTree>
    <p:extLst>
      <p:ext uri="{BB962C8B-B14F-4D97-AF65-F5344CB8AC3E}">
        <p14:creationId xmlns:p14="http://schemas.microsoft.com/office/powerpoint/2010/main" val="504144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ctrTitle"/>
          </p:nvPr>
        </p:nvSpPr>
        <p:spPr>
          <a:xfrm>
            <a:off x="914400" y="1600200"/>
            <a:ext cx="7315200" cy="1143000"/>
          </a:xfrm>
        </p:spPr>
        <p:txBody>
          <a:bodyPr anchor="ctr"/>
          <a:lstStyle>
            <a:lvl1pPr>
              <a:defRPr/>
            </a:lvl1pPr>
          </a:lstStyle>
          <a:p>
            <a:pPr lvl="0"/>
            <a:r>
              <a:rPr lang="en-US" noProof="0" smtClean="0"/>
              <a:t>Click to edit Master title style</a:t>
            </a:r>
          </a:p>
        </p:txBody>
      </p:sp>
      <p:sp>
        <p:nvSpPr>
          <p:cNvPr id="160772"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smtClean="0"/>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smtClean="0"/>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smtClean="0"/>
            </a:lvl1pPr>
          </a:lstStyle>
          <a:p>
            <a:pPr>
              <a:defRPr/>
            </a:pPr>
            <a:fld id="{DE2CF907-C086-B342-9E0B-EF77DCA0A4EA}" type="slidenum">
              <a:rPr lang="en-US"/>
              <a:pPr>
                <a:defRPr/>
              </a:pPr>
              <a:t>‹#›</a:t>
            </a:fld>
            <a:endParaRPr lang="en-US"/>
          </a:p>
        </p:txBody>
      </p:sp>
    </p:spTree>
    <p:extLst>
      <p:ext uri="{BB962C8B-B14F-4D97-AF65-F5344CB8AC3E}">
        <p14:creationId xmlns:p14="http://schemas.microsoft.com/office/powerpoint/2010/main" val="1637982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C304813-6B89-6947-8842-1AD42E0F4D52}" type="slidenum">
              <a:rPr lang="en-US"/>
              <a:pPr>
                <a:defRPr/>
              </a:pPr>
              <a:t>‹#›</a:t>
            </a:fld>
            <a:endParaRPr lang="en-US"/>
          </a:p>
        </p:txBody>
      </p:sp>
    </p:spTree>
    <p:extLst>
      <p:ext uri="{BB962C8B-B14F-4D97-AF65-F5344CB8AC3E}">
        <p14:creationId xmlns:p14="http://schemas.microsoft.com/office/powerpoint/2010/main" val="4197089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31E1BD5-900F-DE4F-8696-1E0C5B49BE92}" type="slidenum">
              <a:rPr lang="en-US"/>
              <a:pPr>
                <a:defRPr/>
              </a:pPr>
              <a:t>‹#›</a:t>
            </a:fld>
            <a:endParaRPr lang="en-US"/>
          </a:p>
        </p:txBody>
      </p:sp>
    </p:spTree>
    <p:extLst>
      <p:ext uri="{BB962C8B-B14F-4D97-AF65-F5344CB8AC3E}">
        <p14:creationId xmlns:p14="http://schemas.microsoft.com/office/powerpoint/2010/main" val="106615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6A9205E-1337-3A43-8785-AB38B2543B9C}" type="slidenum">
              <a:rPr lang="en-US"/>
              <a:pPr>
                <a:defRPr/>
              </a:pPr>
              <a:t>‹#›</a:t>
            </a:fld>
            <a:endParaRPr lang="en-US"/>
          </a:p>
        </p:txBody>
      </p:sp>
    </p:spTree>
    <p:extLst>
      <p:ext uri="{BB962C8B-B14F-4D97-AF65-F5344CB8AC3E}">
        <p14:creationId xmlns:p14="http://schemas.microsoft.com/office/powerpoint/2010/main" val="259344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6BE636A-F73B-5240-8405-E94EB476524A}" type="slidenum">
              <a:rPr lang="en-US"/>
              <a:pPr>
                <a:defRPr/>
              </a:pPr>
              <a:t>‹#›</a:t>
            </a:fld>
            <a:endParaRPr lang="en-US"/>
          </a:p>
        </p:txBody>
      </p:sp>
    </p:spTree>
    <p:extLst>
      <p:ext uri="{BB962C8B-B14F-4D97-AF65-F5344CB8AC3E}">
        <p14:creationId xmlns:p14="http://schemas.microsoft.com/office/powerpoint/2010/main" val="1371012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513C957-CF76-5341-BEF9-8555FE842D7D}" type="slidenum">
              <a:rPr lang="en-US"/>
              <a:pPr>
                <a:defRPr/>
              </a:pPr>
              <a:t>‹#›</a:t>
            </a:fld>
            <a:endParaRPr lang="en-US"/>
          </a:p>
        </p:txBody>
      </p:sp>
    </p:spTree>
    <p:extLst>
      <p:ext uri="{BB962C8B-B14F-4D97-AF65-F5344CB8AC3E}">
        <p14:creationId xmlns:p14="http://schemas.microsoft.com/office/powerpoint/2010/main" val="172907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61F6D5-7D54-4E43-933B-31DC5739797D}" type="slidenum">
              <a:rPr lang="en-US"/>
              <a:pPr>
                <a:defRPr/>
              </a:pPr>
              <a:t>‹#›</a:t>
            </a:fld>
            <a:endParaRPr lang="en-US"/>
          </a:p>
        </p:txBody>
      </p:sp>
    </p:spTree>
    <p:extLst>
      <p:ext uri="{BB962C8B-B14F-4D97-AF65-F5344CB8AC3E}">
        <p14:creationId xmlns:p14="http://schemas.microsoft.com/office/powerpoint/2010/main" val="270931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38481BA-ACBC-E549-9043-1957741D9501}" type="slidenum">
              <a:rPr lang="en-US"/>
              <a:pPr>
                <a:defRPr/>
              </a:pPr>
              <a:t>‹#›</a:t>
            </a:fld>
            <a:endParaRPr lang="en-US"/>
          </a:p>
        </p:txBody>
      </p:sp>
    </p:spTree>
    <p:extLst>
      <p:ext uri="{BB962C8B-B14F-4D97-AF65-F5344CB8AC3E}">
        <p14:creationId xmlns:p14="http://schemas.microsoft.com/office/powerpoint/2010/main" val="1409103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ADF3BD0-DAF4-184E-8A8F-C694D41AB47E}" type="slidenum">
              <a:rPr lang="en-US"/>
              <a:pPr>
                <a:defRPr/>
              </a:pPr>
              <a:t>‹#›</a:t>
            </a:fld>
            <a:endParaRPr lang="en-US"/>
          </a:p>
        </p:txBody>
      </p:sp>
    </p:spTree>
    <p:extLst>
      <p:ext uri="{BB962C8B-B14F-4D97-AF65-F5344CB8AC3E}">
        <p14:creationId xmlns:p14="http://schemas.microsoft.com/office/powerpoint/2010/main" val="1023405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314B958-E6D4-1040-BC7A-58223F43FD72}" type="slidenum">
              <a:rPr lang="en-US"/>
              <a:pPr>
                <a:defRPr/>
              </a:pPr>
              <a:t>‹#›</a:t>
            </a:fld>
            <a:endParaRPr lang="en-US"/>
          </a:p>
        </p:txBody>
      </p:sp>
    </p:spTree>
    <p:extLst>
      <p:ext uri="{BB962C8B-B14F-4D97-AF65-F5344CB8AC3E}">
        <p14:creationId xmlns:p14="http://schemas.microsoft.com/office/powerpoint/2010/main" val="2111787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E66FBDD-0269-4F47-B2AF-E757964B46B8}" type="slidenum">
              <a:rPr lang="en-US"/>
              <a:pPr>
                <a:defRPr/>
              </a:pPr>
              <a:t>‹#›</a:t>
            </a:fld>
            <a:endParaRPr lang="en-US"/>
          </a:p>
        </p:txBody>
      </p:sp>
    </p:spTree>
    <p:extLst>
      <p:ext uri="{BB962C8B-B14F-4D97-AF65-F5344CB8AC3E}">
        <p14:creationId xmlns:p14="http://schemas.microsoft.com/office/powerpoint/2010/main" val="2135358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42D6764-2CBB-7B46-9E94-0C00826C2B01}" type="slidenum">
              <a:rPr lang="en-US"/>
              <a:pPr>
                <a:defRPr/>
              </a:pPr>
              <a:t>‹#›</a:t>
            </a:fld>
            <a:endParaRPr lang="en-US"/>
          </a:p>
        </p:txBody>
      </p:sp>
    </p:spTree>
    <p:extLst>
      <p:ext uri="{BB962C8B-B14F-4D97-AF65-F5344CB8AC3E}">
        <p14:creationId xmlns:p14="http://schemas.microsoft.com/office/powerpoint/2010/main" val="33053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038600"/>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5F218BC-B7AA-1B49-BEA7-59AFE85B93C7}" type="slidenum">
              <a:rPr lang="en-US"/>
              <a:pPr>
                <a:defRPr/>
              </a:pPr>
              <a:t>‹#›</a:t>
            </a:fld>
            <a:endParaRPr lang="en-US"/>
          </a:p>
        </p:txBody>
      </p:sp>
    </p:spTree>
    <p:extLst>
      <p:ext uri="{BB962C8B-B14F-4D97-AF65-F5344CB8AC3E}">
        <p14:creationId xmlns:p14="http://schemas.microsoft.com/office/powerpoint/2010/main" val="2609759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E90B9-A388-7B44-95B3-E1954F9B754B}" type="slidenum">
              <a:rPr lang="en-US"/>
              <a:pPr>
                <a:defRPr/>
              </a:pPr>
              <a:t>‹#›</a:t>
            </a:fld>
            <a:endParaRPr lang="en-US"/>
          </a:p>
        </p:txBody>
      </p:sp>
    </p:spTree>
    <p:extLst>
      <p:ext uri="{BB962C8B-B14F-4D97-AF65-F5344CB8AC3E}">
        <p14:creationId xmlns:p14="http://schemas.microsoft.com/office/powerpoint/2010/main" val="255838957"/>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2D289-8C17-1A47-92AD-63A5B7E57993}" type="slidenum">
              <a:rPr lang="en-US"/>
              <a:pPr>
                <a:defRPr/>
              </a:pPr>
              <a:t>‹#›</a:t>
            </a:fld>
            <a:endParaRPr lang="en-US"/>
          </a:p>
        </p:txBody>
      </p:sp>
    </p:spTree>
    <p:extLst>
      <p:ext uri="{BB962C8B-B14F-4D97-AF65-F5344CB8AC3E}">
        <p14:creationId xmlns:p14="http://schemas.microsoft.com/office/powerpoint/2010/main" val="1437335266"/>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3F1E6-6EAF-F645-BD1B-7D578B4B1E01}" type="slidenum">
              <a:rPr lang="en-US"/>
              <a:pPr>
                <a:defRPr/>
              </a:pPr>
              <a:t>‹#›</a:t>
            </a:fld>
            <a:endParaRPr lang="en-US"/>
          </a:p>
        </p:txBody>
      </p:sp>
    </p:spTree>
    <p:extLst>
      <p:ext uri="{BB962C8B-B14F-4D97-AF65-F5344CB8AC3E}">
        <p14:creationId xmlns:p14="http://schemas.microsoft.com/office/powerpoint/2010/main" val="745655849"/>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A69946-82FC-9348-91DC-2ECDEB4E1114}" type="slidenum">
              <a:rPr lang="en-US"/>
              <a:pPr>
                <a:defRPr/>
              </a:pPr>
              <a:t>‹#›</a:t>
            </a:fld>
            <a:endParaRPr lang="en-US"/>
          </a:p>
        </p:txBody>
      </p:sp>
    </p:spTree>
    <p:extLst>
      <p:ext uri="{BB962C8B-B14F-4D97-AF65-F5344CB8AC3E}">
        <p14:creationId xmlns:p14="http://schemas.microsoft.com/office/powerpoint/2010/main" val="160268814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A75411-520C-1947-97B8-DBA3F82C5F7C}" type="slidenum">
              <a:rPr lang="en-US"/>
              <a:pPr>
                <a:defRPr/>
              </a:pPr>
              <a:t>‹#›</a:t>
            </a:fld>
            <a:endParaRPr lang="en-US"/>
          </a:p>
        </p:txBody>
      </p:sp>
    </p:spTree>
    <p:extLst>
      <p:ext uri="{BB962C8B-B14F-4D97-AF65-F5344CB8AC3E}">
        <p14:creationId xmlns:p14="http://schemas.microsoft.com/office/powerpoint/2010/main" val="3877773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1CE3CA-73F6-4549-BDA0-E21D2010EAE8}" type="slidenum">
              <a:rPr lang="en-US"/>
              <a:pPr>
                <a:defRPr/>
              </a:pPr>
              <a:t>‹#›</a:t>
            </a:fld>
            <a:endParaRPr lang="en-US"/>
          </a:p>
        </p:txBody>
      </p:sp>
    </p:spTree>
    <p:extLst>
      <p:ext uri="{BB962C8B-B14F-4D97-AF65-F5344CB8AC3E}">
        <p14:creationId xmlns:p14="http://schemas.microsoft.com/office/powerpoint/2010/main" val="149213913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4B41D3-EB39-3B4B-AEF2-2FC7955E0FED}" type="slidenum">
              <a:rPr lang="en-US"/>
              <a:pPr>
                <a:defRPr/>
              </a:pPr>
              <a:t>‹#›</a:t>
            </a:fld>
            <a:endParaRPr lang="en-US"/>
          </a:p>
        </p:txBody>
      </p:sp>
    </p:spTree>
    <p:extLst>
      <p:ext uri="{BB962C8B-B14F-4D97-AF65-F5344CB8AC3E}">
        <p14:creationId xmlns:p14="http://schemas.microsoft.com/office/powerpoint/2010/main" val="1459242285"/>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6168D-B0C4-EE4F-98B5-43A37EC89207}" type="slidenum">
              <a:rPr lang="en-US"/>
              <a:pPr>
                <a:defRPr/>
              </a:pPr>
              <a:t>‹#›</a:t>
            </a:fld>
            <a:endParaRPr lang="en-US"/>
          </a:p>
        </p:txBody>
      </p:sp>
    </p:spTree>
    <p:extLst>
      <p:ext uri="{BB962C8B-B14F-4D97-AF65-F5344CB8AC3E}">
        <p14:creationId xmlns:p14="http://schemas.microsoft.com/office/powerpoint/2010/main" val="3192621969"/>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B1262C-86A1-054C-A7EB-59F942545C45}" type="slidenum">
              <a:rPr lang="en-US"/>
              <a:pPr>
                <a:defRPr/>
              </a:pPr>
              <a:t>‹#›</a:t>
            </a:fld>
            <a:endParaRPr lang="en-US"/>
          </a:p>
        </p:txBody>
      </p:sp>
    </p:spTree>
    <p:extLst>
      <p:ext uri="{BB962C8B-B14F-4D97-AF65-F5344CB8AC3E}">
        <p14:creationId xmlns:p14="http://schemas.microsoft.com/office/powerpoint/2010/main" val="359371741"/>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8F5190-E9E1-5547-BCDC-501B3D54F2C4}" type="slidenum">
              <a:rPr lang="en-US"/>
              <a:pPr>
                <a:defRPr/>
              </a:pPr>
              <a:t>‹#›</a:t>
            </a:fld>
            <a:endParaRPr lang="en-US"/>
          </a:p>
        </p:txBody>
      </p:sp>
    </p:spTree>
    <p:extLst>
      <p:ext uri="{BB962C8B-B14F-4D97-AF65-F5344CB8AC3E}">
        <p14:creationId xmlns:p14="http://schemas.microsoft.com/office/powerpoint/2010/main" val="476700696"/>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37E5E-1899-1946-BB26-406C6761919A}" type="slidenum">
              <a:rPr lang="en-US"/>
              <a:pPr>
                <a:defRPr/>
              </a:pPr>
              <a:t>‹#›</a:t>
            </a:fld>
            <a:endParaRPr lang="en-US"/>
          </a:p>
        </p:txBody>
      </p:sp>
    </p:spTree>
    <p:extLst>
      <p:ext uri="{BB962C8B-B14F-4D97-AF65-F5344CB8AC3E}">
        <p14:creationId xmlns:p14="http://schemas.microsoft.com/office/powerpoint/2010/main" val="777781796"/>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F22A4E-C1C8-3541-AC2A-BB3A359D8789}" type="slidenum">
              <a:rPr lang="en-US"/>
              <a:pPr>
                <a:defRPr/>
              </a:pPr>
              <a:t>‹#›</a:t>
            </a:fld>
            <a:endParaRPr lang="en-US"/>
          </a:p>
        </p:txBody>
      </p:sp>
    </p:spTree>
    <p:extLst>
      <p:ext uri="{BB962C8B-B14F-4D97-AF65-F5344CB8AC3E}">
        <p14:creationId xmlns:p14="http://schemas.microsoft.com/office/powerpoint/2010/main" val="1234488320"/>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E0266-19FC-6D46-8A3E-28F5F18ADC6E}" type="slidenum">
              <a:rPr lang="en-US"/>
              <a:pPr>
                <a:defRPr/>
              </a:pPr>
              <a:t>‹#›</a:t>
            </a:fld>
            <a:endParaRPr lang="en-US"/>
          </a:p>
        </p:txBody>
      </p:sp>
    </p:spTree>
    <p:extLst>
      <p:ext uri="{BB962C8B-B14F-4D97-AF65-F5344CB8AC3E}">
        <p14:creationId xmlns:p14="http://schemas.microsoft.com/office/powerpoint/2010/main" val="2109491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F01EFB-3763-B640-AFEA-FF27EB7C4F46}" type="slidenum">
              <a:rPr lang="en-US"/>
              <a:pPr>
                <a:defRPr/>
              </a:pPr>
              <a:t>‹#›</a:t>
            </a:fld>
            <a:endParaRPr lang="en-US"/>
          </a:p>
        </p:txBody>
      </p:sp>
    </p:spTree>
    <p:extLst>
      <p:ext uri="{BB962C8B-B14F-4D97-AF65-F5344CB8AC3E}">
        <p14:creationId xmlns:p14="http://schemas.microsoft.com/office/powerpoint/2010/main" val="2225147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B4FF7-8AEF-8D46-B579-D56DCE8BC4A0}" type="slidenum">
              <a:rPr lang="en-US"/>
              <a:pPr>
                <a:defRPr/>
              </a:pPr>
              <a:t>‹#›</a:t>
            </a:fld>
            <a:endParaRPr lang="en-US"/>
          </a:p>
        </p:txBody>
      </p:sp>
    </p:spTree>
    <p:extLst>
      <p:ext uri="{BB962C8B-B14F-4D97-AF65-F5344CB8AC3E}">
        <p14:creationId xmlns:p14="http://schemas.microsoft.com/office/powerpoint/2010/main" val="133939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4E8A83-9D9B-1A4E-9838-F8487F069E81}" type="slidenum">
              <a:rPr lang="en-US"/>
              <a:pPr>
                <a:defRPr/>
              </a:pPr>
              <a:t>‹#›</a:t>
            </a:fld>
            <a:endParaRPr lang="en-US"/>
          </a:p>
        </p:txBody>
      </p:sp>
    </p:spTree>
    <p:extLst>
      <p:ext uri="{BB962C8B-B14F-4D97-AF65-F5344CB8AC3E}">
        <p14:creationId xmlns:p14="http://schemas.microsoft.com/office/powerpoint/2010/main" val="2028059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6544B-D916-CA44-B0EE-66D638ED5F4C}" type="slidenum">
              <a:rPr lang="en-US"/>
              <a:pPr>
                <a:defRPr/>
              </a:pPr>
              <a:t>‹#›</a:t>
            </a:fld>
            <a:endParaRPr lang="en-US"/>
          </a:p>
        </p:txBody>
      </p:sp>
    </p:spTree>
    <p:extLst>
      <p:ext uri="{BB962C8B-B14F-4D97-AF65-F5344CB8AC3E}">
        <p14:creationId xmlns:p14="http://schemas.microsoft.com/office/powerpoint/2010/main" val="477650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E19380-AD15-2041-825D-6EB0A26FD0E5}" type="slidenum">
              <a:rPr lang="en-US"/>
              <a:pPr>
                <a:defRPr/>
              </a:pPr>
              <a:t>‹#›</a:t>
            </a:fld>
            <a:endParaRPr lang="en-US"/>
          </a:p>
        </p:txBody>
      </p:sp>
    </p:spTree>
    <p:extLst>
      <p:ext uri="{BB962C8B-B14F-4D97-AF65-F5344CB8AC3E}">
        <p14:creationId xmlns:p14="http://schemas.microsoft.com/office/powerpoint/2010/main" val="229459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D6B2C-5AE3-8D42-9BB8-1344EA35DF78}" type="slidenum">
              <a:rPr lang="en-US"/>
              <a:pPr>
                <a:defRPr/>
              </a:pPr>
              <a:t>‹#›</a:t>
            </a:fld>
            <a:endParaRPr lang="en-US"/>
          </a:p>
        </p:txBody>
      </p:sp>
    </p:spTree>
    <p:extLst>
      <p:ext uri="{BB962C8B-B14F-4D97-AF65-F5344CB8AC3E}">
        <p14:creationId xmlns:p14="http://schemas.microsoft.com/office/powerpoint/2010/main" val="3012327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B805E0-D484-BC44-8718-1B0FB1396E39}" type="slidenum">
              <a:rPr lang="en-US"/>
              <a:pPr>
                <a:defRPr/>
              </a:pPr>
              <a:t>‹#›</a:t>
            </a:fld>
            <a:endParaRPr lang="en-US"/>
          </a:p>
        </p:txBody>
      </p:sp>
    </p:spTree>
    <p:extLst>
      <p:ext uri="{BB962C8B-B14F-4D97-AF65-F5344CB8AC3E}">
        <p14:creationId xmlns:p14="http://schemas.microsoft.com/office/powerpoint/2010/main" val="2534805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A78BF-504C-3D49-B0AA-99C2EF3AA8B3}" type="slidenum">
              <a:rPr lang="en-US"/>
              <a:pPr>
                <a:defRPr/>
              </a:pPr>
              <a:t>‹#›</a:t>
            </a:fld>
            <a:endParaRPr lang="en-US"/>
          </a:p>
        </p:txBody>
      </p:sp>
    </p:spTree>
    <p:extLst>
      <p:ext uri="{BB962C8B-B14F-4D97-AF65-F5344CB8AC3E}">
        <p14:creationId xmlns:p14="http://schemas.microsoft.com/office/powerpoint/2010/main" val="281658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0FF52B-1E98-B741-8572-6904792F4CA4}" type="slidenum">
              <a:rPr lang="en-US"/>
              <a:pPr>
                <a:defRPr/>
              </a:pPr>
              <a:t>‹#›</a:t>
            </a:fld>
            <a:endParaRPr lang="en-US"/>
          </a:p>
        </p:txBody>
      </p:sp>
    </p:spTree>
    <p:extLst>
      <p:ext uri="{BB962C8B-B14F-4D97-AF65-F5344CB8AC3E}">
        <p14:creationId xmlns:p14="http://schemas.microsoft.com/office/powerpoint/2010/main" val="2717257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C9072B-D5C7-6146-A615-D7A6CE0746E2}" type="slidenum">
              <a:rPr lang="en-US"/>
              <a:pPr>
                <a:defRPr/>
              </a:pPr>
              <a:t>‹#›</a:t>
            </a:fld>
            <a:endParaRPr lang="en-US"/>
          </a:p>
        </p:txBody>
      </p:sp>
    </p:spTree>
    <p:extLst>
      <p:ext uri="{BB962C8B-B14F-4D97-AF65-F5344CB8AC3E}">
        <p14:creationId xmlns:p14="http://schemas.microsoft.com/office/powerpoint/2010/main" val="3263628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11D941-6C75-3F48-B6A2-14198B7543F3}" type="slidenum">
              <a:rPr lang="en-US"/>
              <a:pPr>
                <a:defRPr/>
              </a:pPr>
              <a:t>‹#›</a:t>
            </a:fld>
            <a:endParaRPr lang="en-US"/>
          </a:p>
        </p:txBody>
      </p:sp>
    </p:spTree>
    <p:extLst>
      <p:ext uri="{BB962C8B-B14F-4D97-AF65-F5344CB8AC3E}">
        <p14:creationId xmlns:p14="http://schemas.microsoft.com/office/powerpoint/2010/main" val="1456305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F39E8-C845-2741-8E52-357AD551F17A}" type="slidenum">
              <a:rPr lang="en-US"/>
              <a:pPr>
                <a:defRPr/>
              </a:pPr>
              <a:t>‹#›</a:t>
            </a:fld>
            <a:endParaRPr lang="en-US"/>
          </a:p>
        </p:txBody>
      </p:sp>
    </p:spTree>
    <p:extLst>
      <p:ext uri="{BB962C8B-B14F-4D97-AF65-F5344CB8AC3E}">
        <p14:creationId xmlns:p14="http://schemas.microsoft.com/office/powerpoint/2010/main" val="2966940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C23A9-7E74-654A-A9A3-90345F270FC3}" type="slidenum">
              <a:rPr lang="en-US"/>
              <a:pPr>
                <a:defRPr/>
              </a:pPr>
              <a:t>‹#›</a:t>
            </a:fld>
            <a:endParaRPr lang="en-US"/>
          </a:p>
        </p:txBody>
      </p:sp>
    </p:spTree>
    <p:extLst>
      <p:ext uri="{BB962C8B-B14F-4D97-AF65-F5344CB8AC3E}">
        <p14:creationId xmlns:p14="http://schemas.microsoft.com/office/powerpoint/2010/main" val="321897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BBA389-61AA-424D-AAE1-4CEEE63347EC}" type="slidenum">
              <a:rPr lang="en-US"/>
              <a:pPr>
                <a:defRPr/>
              </a:pPr>
              <a:t>‹#›</a:t>
            </a:fld>
            <a:endParaRPr lang="en-US"/>
          </a:p>
        </p:txBody>
      </p:sp>
    </p:spTree>
    <p:extLst>
      <p:ext uri="{BB962C8B-B14F-4D97-AF65-F5344CB8AC3E}">
        <p14:creationId xmlns:p14="http://schemas.microsoft.com/office/powerpoint/2010/main" val="25091160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5F5BE-ED59-9542-BBBE-F0348C1E2106}" type="slidenum">
              <a:rPr lang="en-US"/>
              <a:pPr>
                <a:defRPr/>
              </a:pPr>
              <a:t>‹#›</a:t>
            </a:fld>
            <a:endParaRPr lang="en-US"/>
          </a:p>
        </p:txBody>
      </p:sp>
    </p:spTree>
    <p:extLst>
      <p:ext uri="{BB962C8B-B14F-4D97-AF65-F5344CB8AC3E}">
        <p14:creationId xmlns:p14="http://schemas.microsoft.com/office/powerpoint/2010/main" val="2484541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C05820-A3AA-8649-9FAD-D6945BD677E5}" type="slidenum">
              <a:rPr lang="en-US"/>
              <a:pPr>
                <a:defRPr/>
              </a:pPr>
              <a:t>‹#›</a:t>
            </a:fld>
            <a:endParaRPr lang="en-US"/>
          </a:p>
        </p:txBody>
      </p:sp>
    </p:spTree>
    <p:extLst>
      <p:ext uri="{BB962C8B-B14F-4D97-AF65-F5344CB8AC3E}">
        <p14:creationId xmlns:p14="http://schemas.microsoft.com/office/powerpoint/2010/main" val="2787623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1E4E86-AA1D-2E4C-97BA-F481A9145BB2}" type="slidenum">
              <a:rPr lang="en-US"/>
              <a:pPr>
                <a:defRPr/>
              </a:pPr>
              <a:t>‹#›</a:t>
            </a:fld>
            <a:endParaRPr lang="en-US"/>
          </a:p>
        </p:txBody>
      </p:sp>
    </p:spTree>
    <p:extLst>
      <p:ext uri="{BB962C8B-B14F-4D97-AF65-F5344CB8AC3E}">
        <p14:creationId xmlns:p14="http://schemas.microsoft.com/office/powerpoint/2010/main" val="2691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E7ABB-5270-844D-8121-328DBF51597E}" type="slidenum">
              <a:rPr lang="en-US"/>
              <a:pPr>
                <a:defRPr/>
              </a:pPr>
              <a:t>‹#›</a:t>
            </a:fld>
            <a:endParaRPr lang="en-US"/>
          </a:p>
        </p:txBody>
      </p:sp>
    </p:spTree>
    <p:extLst>
      <p:ext uri="{BB962C8B-B14F-4D97-AF65-F5344CB8AC3E}">
        <p14:creationId xmlns:p14="http://schemas.microsoft.com/office/powerpoint/2010/main" val="3681274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CEA107-0CFF-5344-81D8-EFD73D14EDE6}" type="slidenum">
              <a:rPr lang="en-US"/>
              <a:pPr>
                <a:defRPr/>
              </a:pPr>
              <a:t>‹#›</a:t>
            </a:fld>
            <a:endParaRPr lang="en-US"/>
          </a:p>
        </p:txBody>
      </p:sp>
    </p:spTree>
    <p:extLst>
      <p:ext uri="{BB962C8B-B14F-4D97-AF65-F5344CB8AC3E}">
        <p14:creationId xmlns:p14="http://schemas.microsoft.com/office/powerpoint/2010/main" val="2757611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1AB0D9-6C2C-3744-BAD9-8486A582F052}" type="slidenum">
              <a:rPr lang="en-US"/>
              <a:pPr>
                <a:defRPr/>
              </a:pPr>
              <a:t>‹#›</a:t>
            </a:fld>
            <a:endParaRPr lang="en-US"/>
          </a:p>
        </p:txBody>
      </p:sp>
    </p:spTree>
    <p:extLst>
      <p:ext uri="{BB962C8B-B14F-4D97-AF65-F5344CB8AC3E}">
        <p14:creationId xmlns:p14="http://schemas.microsoft.com/office/powerpoint/2010/main" val="3818572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5B1AB-69CA-2847-B930-A6C2AC03F26B}" type="slidenum">
              <a:rPr lang="en-US"/>
              <a:pPr>
                <a:defRPr/>
              </a:pPr>
              <a:t>‹#›</a:t>
            </a:fld>
            <a:endParaRPr lang="en-US"/>
          </a:p>
        </p:txBody>
      </p:sp>
    </p:spTree>
    <p:extLst>
      <p:ext uri="{BB962C8B-B14F-4D97-AF65-F5344CB8AC3E}">
        <p14:creationId xmlns:p14="http://schemas.microsoft.com/office/powerpoint/2010/main" val="388590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DA708E-96A0-DA46-A3CA-23E798E6D4DF}" type="slidenum">
              <a:rPr lang="en-US"/>
              <a:pPr>
                <a:defRPr/>
              </a:pPr>
              <a:t>‹#›</a:t>
            </a:fld>
            <a:endParaRPr lang="en-US"/>
          </a:p>
        </p:txBody>
      </p:sp>
    </p:spTree>
    <p:extLst>
      <p:ext uri="{BB962C8B-B14F-4D97-AF65-F5344CB8AC3E}">
        <p14:creationId xmlns:p14="http://schemas.microsoft.com/office/powerpoint/2010/main" val="408392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704AB9-DCE6-054A-A3EC-4DCDDC6BE425}" type="slidenum">
              <a:rPr lang="en-US"/>
              <a:pPr>
                <a:defRPr/>
              </a:pPr>
              <a:t>‹#›</a:t>
            </a:fld>
            <a:endParaRPr lang="en-US"/>
          </a:p>
        </p:txBody>
      </p:sp>
    </p:spTree>
    <p:extLst>
      <p:ext uri="{BB962C8B-B14F-4D97-AF65-F5344CB8AC3E}">
        <p14:creationId xmlns:p14="http://schemas.microsoft.com/office/powerpoint/2010/main" val="1127884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EEBB4-AF64-6C42-A68D-39144DDDED23}" type="slidenum">
              <a:rPr lang="en-US"/>
              <a:pPr>
                <a:defRPr/>
              </a:pPr>
              <a:t>‹#›</a:t>
            </a:fld>
            <a:endParaRPr lang="en-US"/>
          </a:p>
        </p:txBody>
      </p:sp>
    </p:spTree>
    <p:extLst>
      <p:ext uri="{BB962C8B-B14F-4D97-AF65-F5344CB8AC3E}">
        <p14:creationId xmlns:p14="http://schemas.microsoft.com/office/powerpoint/2010/main" val="304716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0EC90-A28B-B14A-B3C0-F68BF5B79F27}" type="slidenum">
              <a:rPr lang="en-US"/>
              <a:pPr>
                <a:defRPr/>
              </a:pPr>
              <a:t>‹#›</a:t>
            </a:fld>
            <a:endParaRPr lang="en-US"/>
          </a:p>
        </p:txBody>
      </p:sp>
    </p:spTree>
    <p:extLst>
      <p:ext uri="{BB962C8B-B14F-4D97-AF65-F5344CB8AC3E}">
        <p14:creationId xmlns:p14="http://schemas.microsoft.com/office/powerpoint/2010/main" val="4175528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A1E992-5AE3-CF41-80FD-8BAEB770EFA0}" type="slidenum">
              <a:rPr lang="en-US"/>
              <a:pPr>
                <a:defRPr/>
              </a:pPr>
              <a:t>‹#›</a:t>
            </a:fld>
            <a:endParaRPr lang="en-US"/>
          </a:p>
        </p:txBody>
      </p:sp>
    </p:spTree>
    <p:extLst>
      <p:ext uri="{BB962C8B-B14F-4D97-AF65-F5344CB8AC3E}">
        <p14:creationId xmlns:p14="http://schemas.microsoft.com/office/powerpoint/2010/main" val="3554668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A625F1-3B47-624A-9C5D-CFF4E04AB1BE}" type="slidenum">
              <a:rPr lang="en-US"/>
              <a:pPr>
                <a:defRPr/>
              </a:pPr>
              <a:t>‹#›</a:t>
            </a:fld>
            <a:endParaRPr lang="en-US"/>
          </a:p>
        </p:txBody>
      </p:sp>
    </p:spTree>
    <p:extLst>
      <p:ext uri="{BB962C8B-B14F-4D97-AF65-F5344CB8AC3E}">
        <p14:creationId xmlns:p14="http://schemas.microsoft.com/office/powerpoint/2010/main" val="3914027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CD9721-8CB0-4142-95D3-782C0F9F90FD}" type="slidenum">
              <a:rPr lang="en-US"/>
              <a:pPr>
                <a:defRPr/>
              </a:pPr>
              <a:t>‹#›</a:t>
            </a:fld>
            <a:endParaRPr lang="en-US"/>
          </a:p>
        </p:txBody>
      </p:sp>
    </p:spTree>
    <p:extLst>
      <p:ext uri="{BB962C8B-B14F-4D97-AF65-F5344CB8AC3E}">
        <p14:creationId xmlns:p14="http://schemas.microsoft.com/office/powerpoint/2010/main" val="3400035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3BF1C5-7530-1C49-993D-524DB702CAE7}" type="slidenum">
              <a:rPr lang="en-US"/>
              <a:pPr>
                <a:defRPr/>
              </a:pPr>
              <a:t>‹#›</a:t>
            </a:fld>
            <a:endParaRPr lang="en-US"/>
          </a:p>
        </p:txBody>
      </p:sp>
    </p:spTree>
    <p:extLst>
      <p:ext uri="{BB962C8B-B14F-4D97-AF65-F5344CB8AC3E}">
        <p14:creationId xmlns:p14="http://schemas.microsoft.com/office/powerpoint/2010/main" val="2588720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EECEE7-C68E-2C47-83F7-A3513C842BB7}" type="slidenum">
              <a:rPr lang="en-US"/>
              <a:pPr>
                <a:defRPr/>
              </a:pPr>
              <a:t>‹#›</a:t>
            </a:fld>
            <a:endParaRPr lang="en-US"/>
          </a:p>
        </p:txBody>
      </p:sp>
    </p:spTree>
    <p:extLst>
      <p:ext uri="{BB962C8B-B14F-4D97-AF65-F5344CB8AC3E}">
        <p14:creationId xmlns:p14="http://schemas.microsoft.com/office/powerpoint/2010/main" val="4052920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EFAD40-DA2B-1F45-9A2E-36F5F3E5204F}" type="slidenum">
              <a:rPr lang="en-US"/>
              <a:pPr>
                <a:defRPr/>
              </a:pPr>
              <a:t>‹#›</a:t>
            </a:fld>
            <a:endParaRPr lang="en-US"/>
          </a:p>
        </p:txBody>
      </p:sp>
    </p:spTree>
    <p:extLst>
      <p:ext uri="{BB962C8B-B14F-4D97-AF65-F5344CB8AC3E}">
        <p14:creationId xmlns:p14="http://schemas.microsoft.com/office/powerpoint/2010/main" val="2060217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C86EEB-3307-7547-B281-D2546382E3D9}" type="slidenum">
              <a:rPr lang="en-US"/>
              <a:pPr>
                <a:defRPr/>
              </a:pPr>
              <a:t>‹#›</a:t>
            </a:fld>
            <a:endParaRPr lang="en-US"/>
          </a:p>
        </p:txBody>
      </p:sp>
    </p:spTree>
    <p:extLst>
      <p:ext uri="{BB962C8B-B14F-4D97-AF65-F5344CB8AC3E}">
        <p14:creationId xmlns:p14="http://schemas.microsoft.com/office/powerpoint/2010/main" val="110647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3A3BD8-08FE-754D-9721-1B1FCE966E5D}" type="slidenum">
              <a:rPr lang="en-US"/>
              <a:pPr>
                <a:defRPr/>
              </a:pPr>
              <a:t>‹#›</a:t>
            </a:fld>
            <a:endParaRPr lang="en-US"/>
          </a:p>
        </p:txBody>
      </p:sp>
    </p:spTree>
    <p:extLst>
      <p:ext uri="{BB962C8B-B14F-4D97-AF65-F5344CB8AC3E}">
        <p14:creationId xmlns:p14="http://schemas.microsoft.com/office/powerpoint/2010/main" val="2978607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7AC73B-AAE3-3342-9618-C4D0D85D5E1F}" type="slidenum">
              <a:rPr lang="en-US"/>
              <a:pPr>
                <a:defRPr/>
              </a:pPr>
              <a:t>‹#›</a:t>
            </a:fld>
            <a:endParaRPr lang="en-US"/>
          </a:p>
        </p:txBody>
      </p:sp>
    </p:spTree>
    <p:extLst>
      <p:ext uri="{BB962C8B-B14F-4D97-AF65-F5344CB8AC3E}">
        <p14:creationId xmlns:p14="http://schemas.microsoft.com/office/powerpoint/2010/main" val="5698955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2F077F-AD86-D546-AA23-B953369335BF}" type="slidenum">
              <a:rPr lang="en-US"/>
              <a:pPr>
                <a:defRPr/>
              </a:pPr>
              <a:t>‹#›</a:t>
            </a:fld>
            <a:endParaRPr lang="en-US"/>
          </a:p>
        </p:txBody>
      </p:sp>
    </p:spTree>
    <p:extLst>
      <p:ext uri="{BB962C8B-B14F-4D97-AF65-F5344CB8AC3E}">
        <p14:creationId xmlns:p14="http://schemas.microsoft.com/office/powerpoint/2010/main" val="231502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81AF0C-7A73-6C48-8A6E-D5F210DA4EE7}" type="slidenum">
              <a:rPr lang="en-US"/>
              <a:pPr>
                <a:defRPr/>
              </a:pPr>
              <a:t>‹#›</a:t>
            </a:fld>
            <a:endParaRPr lang="en-US"/>
          </a:p>
        </p:txBody>
      </p:sp>
    </p:spTree>
    <p:extLst>
      <p:ext uri="{BB962C8B-B14F-4D97-AF65-F5344CB8AC3E}">
        <p14:creationId xmlns:p14="http://schemas.microsoft.com/office/powerpoint/2010/main" val="34217705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8489344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8204525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2671991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8562392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0805584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724502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0830608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96094367"/>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739663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5208149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5.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47D10BF-F7BE-454D-B415-DE55272EE2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mn-lt"/>
                <a:ea typeface="+mn-ea"/>
                <a:cs typeface="+mn-cs"/>
              </a:defRPr>
            </a:lvl1pPr>
          </a:lstStyle>
          <a:p>
            <a:pPr>
              <a:defRPr/>
            </a:pPr>
            <a:fld id="{AA1EA43D-82C3-CE47-BFFE-93EE6B23F9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6"/>
          <p:cNvGrpSpPr>
            <a:grpSpLocks/>
          </p:cNvGrpSpPr>
          <p:nvPr/>
        </p:nvGrpSpPr>
        <p:grpSpPr bwMode="auto">
          <a:xfrm>
            <a:off x="0" y="914400"/>
            <a:ext cx="8686800" cy="2514600"/>
            <a:chOff x="0" y="576"/>
            <a:chExt cx="5472" cy="1584"/>
          </a:xfrm>
        </p:grpSpPr>
        <p:sp>
          <p:nvSpPr>
            <p:cNvPr id="3080"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a:cs typeface="Arial" charset="0"/>
              </a:endParaRPr>
            </a:p>
          </p:txBody>
        </p:sp>
        <p:sp>
          <p:nvSpPr>
            <p:cNvPr id="3081"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latin typeface="Times New Roman" charset="0"/>
                <a:cs typeface="Arial" charset="0"/>
              </a:endParaRPr>
            </a:p>
          </p:txBody>
        </p:sp>
        <p:sp>
          <p:nvSpPr>
            <p:cNvPr id="3082"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latin typeface="Times New Roman" charset="0"/>
                <a:cs typeface="Arial" charset="0"/>
              </a:endParaRPr>
            </a:p>
          </p:txBody>
        </p:sp>
        <p:sp>
          <p:nvSpPr>
            <p:cNvPr id="3083" name="Freeform 10"/>
            <p:cNvSpPr>
              <a:spLocks noChangeArrowheads="1"/>
            </p:cNvSpPr>
            <p:nvPr/>
          </p:nvSpPr>
          <p:spPr bwMode="auto">
            <a:xfrm>
              <a:off x="384" y="960"/>
              <a:ext cx="144" cy="913"/>
            </a:xfrm>
            <a:custGeom>
              <a:avLst/>
              <a:gdLst>
                <a:gd name="T0" fmla="*/ 1000 w 1000"/>
                <a:gd name="T1" fmla="*/ 1000 h 1000"/>
                <a:gd name="T2" fmla="*/ 0 w 1000"/>
                <a:gd name="T3" fmla="*/ 1000 h 1000"/>
                <a:gd name="T4" fmla="*/ 0 w 1000"/>
                <a:gd name="T5" fmla="*/ 0 h 1000"/>
                <a:gd name="T6" fmla="*/ 100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4" name="Freeform 11"/>
            <p:cNvSpPr>
              <a:spLocks noChangeArrowheads="1"/>
            </p:cNvSpPr>
            <p:nvPr/>
          </p:nvSpPr>
          <p:spPr bwMode="auto">
            <a:xfrm>
              <a:off x="4944" y="762"/>
              <a:ext cx="165" cy="864"/>
            </a:xfrm>
            <a:custGeom>
              <a:avLst/>
              <a:gdLst>
                <a:gd name="T0" fmla="*/ 0 w 1000"/>
                <a:gd name="T1" fmla="*/ 0 h 1000"/>
                <a:gd name="T2" fmla="*/ 1000 w 1000"/>
                <a:gd name="T3" fmla="*/ 0 h 1000"/>
                <a:gd name="T4" fmla="*/ 1000 w 1000"/>
                <a:gd name="T5" fmla="*/ 1000 h 1000"/>
                <a:gd name="T6" fmla="*/ 0 w 1000"/>
                <a:gd name="T7" fmla="*/ 10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075"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3076"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ea typeface="+mn-ea"/>
                <a:cs typeface="+mn-cs"/>
              </a:defRPr>
            </a:lvl1pPr>
          </a:lstStyle>
          <a:p>
            <a:pPr>
              <a:defRPr/>
            </a:pPr>
            <a:endParaRPr lang="en-GB"/>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ea typeface="+mn-ea"/>
                <a:cs typeface="+mn-cs"/>
              </a:defRPr>
            </a:lvl1pPr>
          </a:lstStyle>
          <a:p>
            <a:pPr>
              <a:defRPr/>
            </a:pPr>
            <a:endParaRPr lang="en-GB"/>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smtClean="0">
                <a:cs typeface="+mn-cs"/>
              </a:defRPr>
            </a:lvl1pPr>
          </a:lstStyle>
          <a:p>
            <a:pPr>
              <a:defRPr/>
            </a:pPr>
            <a:fld id="{216C3B10-05ED-2F43-B147-8CBDABBB3F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9"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4"/>
          <p:cNvSpPr>
            <a:spLocks noGrp="1" noChangeArrowheads="1"/>
          </p:cNvSpPr>
          <p:nvPr>
            <p:ph type="title"/>
          </p:nvPr>
        </p:nvSpPr>
        <p:spPr bwMode="auto">
          <a:xfrm>
            <a:off x="685800" y="457200"/>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9749" name="Rectangle 5"/>
          <p:cNvSpPr>
            <a:spLocks noGrp="1" noChangeArrowheads="1"/>
          </p:cNvSpPr>
          <p:nvPr>
            <p:ph type="body" idx="1"/>
          </p:nvPr>
        </p:nvSpPr>
        <p:spPr bwMode="auto">
          <a:xfrm>
            <a:off x="685800" y="1981200"/>
            <a:ext cx="7772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9750" name="Rectangle 6"/>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59751" name="Rectangle 7"/>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59752" name="Rectangle 8"/>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A56EA64-F152-3742-8926-16060F13D7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CB86460-3322-2649-B110-B05CDFDE7B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A3266E9-69CF-704E-B153-E1EA3B51CB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81230405-6224-0045-B326-A38144A613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8E9C0BA3-9855-FD4D-BBF4-CABD3609F3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709400747"/>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45.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 Id="rId3" Type="http://schemas.openxmlformats.org/officeDocument/2006/relationships/image" Target="../media/image3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 Id="rId3" Type="http://schemas.openxmlformats.org/officeDocument/2006/relationships/image" Target="../media/image3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4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4.xml"/><Relationship Id="rId3" Type="http://schemas.openxmlformats.org/officeDocument/2006/relationships/image" Target="../media/image4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5.xml"/><Relationship Id="rId3" Type="http://schemas.openxmlformats.org/officeDocument/2006/relationships/image" Target="../media/image4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3.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4.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0.xml"/><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00.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9278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3563938" y="188913"/>
            <a:ext cx="5380037" cy="3789362"/>
          </a:xfrm>
        </p:spPr>
        <p:txBody>
          <a:bodyPr/>
          <a:lstStyle/>
          <a:p>
            <a:pPr algn="r">
              <a:lnSpc>
                <a:spcPct val="90000"/>
              </a:lnSpc>
            </a:pPr>
            <a:r>
              <a:rPr lang="en-US" sz="9600" b="1" i="1">
                <a:solidFill>
                  <a:srgbClr val="000090"/>
                </a:solidFill>
                <a:latin typeface="Apple Chancery" charset="0"/>
                <a:ea typeface="ＭＳ Ｐゴシック" charset="0"/>
                <a:cs typeface="Apple Chancery" charset="0"/>
              </a:rPr>
              <a:t>How</a:t>
            </a:r>
            <a:r>
              <a:rPr lang="fr-FR" sz="9600" b="1" i="1">
                <a:solidFill>
                  <a:srgbClr val="000090"/>
                </a:solidFill>
                <a:latin typeface="Apple Chancery" charset="0"/>
                <a:ea typeface="ＭＳ Ｐゴシック" charset="0"/>
                <a:cs typeface="Apple Chancery" charset="0"/>
              </a:rPr>
              <a:t>'</a:t>
            </a:r>
            <a:r>
              <a:rPr lang="en-US" sz="9600" b="1" i="1">
                <a:solidFill>
                  <a:srgbClr val="000090"/>
                </a:solidFill>
                <a:latin typeface="Apple Chancery" charset="0"/>
                <a:ea typeface="ＭＳ Ｐゴシック" charset="0"/>
                <a:cs typeface="Apple Chancery" charset="0"/>
              </a:rPr>
              <a:t>s Your View?</a:t>
            </a:r>
          </a:p>
        </p:txBody>
      </p:sp>
      <p:sp>
        <p:nvSpPr>
          <p:cNvPr id="6" name="Rectangle 4"/>
          <p:cNvSpPr txBox="1">
            <a:spLocks noChangeArrowheads="1"/>
          </p:cNvSpPr>
          <p:nvPr/>
        </p:nvSpPr>
        <p:spPr bwMode="auto">
          <a:xfrm>
            <a:off x="4067175" y="4868863"/>
            <a:ext cx="5076825" cy="1008062"/>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b="1" i="1" kern="0" dirty="0" smtClean="0">
                <a:solidFill>
                  <a:schemeClr val="bg1"/>
                </a:solidFill>
                <a:latin typeface="Arial" charset="0"/>
                <a:ea typeface="Osaka" charset="0"/>
                <a:cs typeface="Osaka" charset="0"/>
              </a:rPr>
              <a:t>1 Corinthians 4</a:t>
            </a:r>
            <a:endParaRPr lang="en-US" sz="3600" i="1" kern="0" dirty="0">
              <a:solidFill>
                <a:schemeClr val="bg1"/>
              </a:solidFill>
              <a:latin typeface="Arial" charset="0"/>
              <a:ea typeface="Osaka" charset="0"/>
              <a:cs typeface="Osaka" charset="0"/>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475" y="1412875"/>
            <a:ext cx="55880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Rectangle 4"/>
          <p:cNvSpPr>
            <a:spLocks noGrp="1" noChangeArrowheads="1"/>
          </p:cNvSpPr>
          <p:nvPr>
            <p:ph type="ctrTitle" idx="4294967295"/>
          </p:nvPr>
        </p:nvSpPr>
        <p:spPr>
          <a:xfrm>
            <a:off x="0" y="-26988"/>
            <a:ext cx="9144000" cy="1008063"/>
          </a:xfrm>
        </p:spPr>
        <p:txBody>
          <a:bodyPr anchor="ctr"/>
          <a:lstStyle/>
          <a:p>
            <a:pPr algn="ctr" eaLnBrk="1" hangingPunct="1">
              <a:lnSpc>
                <a:spcPct val="110000"/>
              </a:lnSpc>
              <a:spcBef>
                <a:spcPct val="20000"/>
              </a:spcBef>
              <a:buClr>
                <a:schemeClr val="accent1"/>
              </a:buClr>
              <a:buSzPct val="70000"/>
              <a:buFont typeface="Wingdings" charset="0"/>
              <a:buNone/>
              <a:defRPr/>
            </a:pPr>
            <a:r>
              <a:rPr lang="en-GB" sz="5400" b="1" i="1" dirty="0" smtClean="0">
                <a:latin typeface="+mn-lt"/>
                <a:ea typeface="+mn-ea"/>
                <a:cs typeface="+mn-cs"/>
              </a:rPr>
              <a:t>Church Leaders Today</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8" y="2974975"/>
            <a:ext cx="5257801"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762000"/>
            <a:ext cx="7772400" cy="762000"/>
          </a:xfrm>
        </p:spPr>
        <p:txBody>
          <a:bodyPr/>
          <a:lstStyle/>
          <a:p>
            <a:pPr eaLnBrk="1" hangingPunct="1"/>
            <a:r>
              <a:rPr lang="en-US" b="1">
                <a:solidFill>
                  <a:schemeClr val="bg1"/>
                </a:solidFill>
                <a:latin typeface="Arial" charset="0"/>
                <a:ea typeface="ＭＳ Ｐゴシック" charset="0"/>
                <a:cs typeface="ＭＳ Ｐゴシック" charset="0"/>
              </a:rPr>
              <a:t>Parties at Corinth</a:t>
            </a:r>
          </a:p>
        </p:txBody>
      </p:sp>
      <p:sp>
        <p:nvSpPr>
          <p:cNvPr id="39939" name="Rectangle 3"/>
          <p:cNvSpPr>
            <a:spLocks noGrp="1" noChangeArrowheads="1"/>
          </p:cNvSpPr>
          <p:nvPr>
            <p:ph type="subTitle" idx="1"/>
          </p:nvPr>
        </p:nvSpPr>
        <p:spPr/>
        <p:txBody>
          <a:bodyPr/>
          <a:lstStyle/>
          <a:p>
            <a:pPr eaLnBrk="1" hangingPunct="1"/>
            <a:endParaRPr lang="en-US">
              <a:solidFill>
                <a:schemeClr val="bg1"/>
              </a:solidFill>
              <a:latin typeface="Arial" charset="0"/>
              <a:ea typeface="ＭＳ Ｐゴシック" charset="0"/>
              <a:cs typeface="ＭＳ Ｐゴシック" charset="0"/>
            </a:endParaRPr>
          </a:p>
        </p:txBody>
      </p:sp>
      <p:pic>
        <p:nvPicPr>
          <p:cNvPr id="3994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Rectangle 5"/>
          <p:cNvSpPr>
            <a:spLocks noChangeArrowheads="1"/>
          </p:cNvSpPr>
          <p:nvPr/>
        </p:nvSpPr>
        <p:spPr bwMode="auto">
          <a:xfrm>
            <a:off x="0" y="1752600"/>
            <a:ext cx="685800" cy="3048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rPr>
              <a:t>P</a:t>
            </a:r>
            <a:br>
              <a:rPr lang="en-US" sz="4400" b="1">
                <a:solidFill>
                  <a:schemeClr val="bg1"/>
                </a:solidFill>
              </a:rPr>
            </a:br>
            <a:r>
              <a:rPr lang="en-US" sz="4400" b="1">
                <a:solidFill>
                  <a:schemeClr val="bg1"/>
                </a:solidFill>
              </a:rPr>
              <a:t>A</a:t>
            </a:r>
            <a:br>
              <a:rPr lang="en-US" sz="4400" b="1">
                <a:solidFill>
                  <a:schemeClr val="bg1"/>
                </a:solidFill>
              </a:rPr>
            </a:br>
            <a:r>
              <a:rPr lang="en-US" sz="4400" b="1">
                <a:solidFill>
                  <a:schemeClr val="bg1"/>
                </a:solidFill>
              </a:rPr>
              <a:t>P</a:t>
            </a:r>
          </a:p>
        </p:txBody>
      </p:sp>
      <p:sp>
        <p:nvSpPr>
          <p:cNvPr id="233478" name="Rectangle 6"/>
          <p:cNvSpPr>
            <a:spLocks noChangeArrowheads="1"/>
          </p:cNvSpPr>
          <p:nvPr/>
        </p:nvSpPr>
        <p:spPr bwMode="auto">
          <a:xfrm>
            <a:off x="0" y="1752600"/>
            <a:ext cx="2667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dirty="0">
                <a:solidFill>
                  <a:schemeClr val="bg1"/>
                </a:solidFill>
                <a:effectLst>
                  <a:glow rad="101600">
                    <a:schemeClr val="tx1">
                      <a:alpha val="75000"/>
                    </a:schemeClr>
                  </a:glow>
                </a:effectLst>
              </a:rPr>
              <a:t>Paul </a:t>
            </a:r>
            <a:br>
              <a:rPr lang="en-US" sz="4400" b="1" dirty="0">
                <a:solidFill>
                  <a:schemeClr val="bg1"/>
                </a:solidFill>
                <a:effectLst>
                  <a:glow rad="101600">
                    <a:schemeClr val="tx1">
                      <a:alpha val="75000"/>
                    </a:schemeClr>
                  </a:glow>
                </a:effectLst>
              </a:rPr>
            </a:br>
            <a:r>
              <a:rPr lang="en-US" sz="4400" b="1" dirty="0">
                <a:solidFill>
                  <a:schemeClr val="bg1"/>
                </a:solidFill>
                <a:effectLst>
                  <a:glow rad="101600">
                    <a:schemeClr val="tx1">
                      <a:alpha val="75000"/>
                    </a:schemeClr>
                  </a:glow>
                </a:effectLst>
              </a:rPr>
              <a:t>Action</a:t>
            </a:r>
            <a:br>
              <a:rPr lang="en-US" sz="4400" b="1" dirty="0">
                <a:solidFill>
                  <a:schemeClr val="bg1"/>
                </a:solidFill>
                <a:effectLst>
                  <a:glow rad="101600">
                    <a:schemeClr val="tx1">
                      <a:alpha val="75000"/>
                    </a:schemeClr>
                  </a:glow>
                </a:effectLst>
              </a:rPr>
            </a:br>
            <a:r>
              <a:rPr lang="en-US" sz="4400" b="1" dirty="0">
                <a:solidFill>
                  <a:schemeClr val="bg1"/>
                </a:solidFill>
                <a:effectLst>
                  <a:glow rad="101600">
                    <a:schemeClr val="tx1">
                      <a:alpha val="75000"/>
                    </a:schemeClr>
                  </a:glow>
                </a:effectLst>
              </a:rPr>
              <a:t>Party</a:t>
            </a:r>
          </a:p>
        </p:txBody>
      </p:sp>
      <p:sp>
        <p:nvSpPr>
          <p:cNvPr id="233479" name="Rectangle 7"/>
          <p:cNvSpPr>
            <a:spLocks noChangeArrowheads="1"/>
          </p:cNvSpPr>
          <p:nvPr/>
        </p:nvSpPr>
        <p:spPr bwMode="auto">
          <a:xfrm>
            <a:off x="1835150" y="1752600"/>
            <a:ext cx="685800" cy="30480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rPr>
              <a:t>A</a:t>
            </a:r>
            <a:br>
              <a:rPr lang="en-US" sz="4400" b="1">
                <a:solidFill>
                  <a:schemeClr val="bg1"/>
                </a:solidFill>
              </a:rPr>
            </a:br>
            <a:r>
              <a:rPr lang="en-US" sz="4400" b="1">
                <a:solidFill>
                  <a:schemeClr val="bg1"/>
                </a:solidFill>
              </a:rPr>
              <a:t>Y</a:t>
            </a:r>
            <a:br>
              <a:rPr lang="en-US" sz="4400" b="1">
                <a:solidFill>
                  <a:schemeClr val="bg1"/>
                </a:solidFill>
              </a:rPr>
            </a:br>
            <a:r>
              <a:rPr lang="en-US" sz="4400" b="1">
                <a:solidFill>
                  <a:schemeClr val="bg1"/>
                </a:solidFill>
              </a:rPr>
              <a:t>E</a:t>
            </a:r>
          </a:p>
        </p:txBody>
      </p:sp>
      <p:sp>
        <p:nvSpPr>
          <p:cNvPr id="233480" name="Rectangle 8"/>
          <p:cNvSpPr>
            <a:spLocks noChangeArrowheads="1"/>
          </p:cNvSpPr>
          <p:nvPr/>
        </p:nvSpPr>
        <p:spPr bwMode="auto">
          <a:xfrm>
            <a:off x="1828800" y="1752600"/>
            <a:ext cx="2667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effectLst>
                  <a:glow rad="101600">
                    <a:schemeClr val="tx1">
                      <a:alpha val="75000"/>
                    </a:schemeClr>
                  </a:glow>
                </a:effectLst>
              </a:rPr>
              <a:t>Apollos </a:t>
            </a:r>
            <a:br>
              <a:rPr lang="en-US" sz="4400" b="1">
                <a:solidFill>
                  <a:schemeClr val="bg1"/>
                </a:solidFill>
                <a:effectLst>
                  <a:glow rad="101600">
                    <a:schemeClr val="tx1">
                      <a:alpha val="75000"/>
                    </a:schemeClr>
                  </a:glow>
                </a:effectLst>
              </a:rPr>
            </a:br>
            <a:r>
              <a:rPr lang="en-US" sz="4400" b="1">
                <a:solidFill>
                  <a:schemeClr val="bg1"/>
                </a:solidFill>
                <a:effectLst>
                  <a:glow rad="101600">
                    <a:schemeClr val="tx1">
                      <a:alpha val="75000"/>
                    </a:schemeClr>
                  </a:glow>
                </a:effectLst>
              </a:rPr>
              <a:t>Yippee</a:t>
            </a:r>
            <a:br>
              <a:rPr lang="en-US" sz="4400" b="1">
                <a:solidFill>
                  <a:schemeClr val="bg1"/>
                </a:solidFill>
                <a:effectLst>
                  <a:glow rad="101600">
                    <a:schemeClr val="tx1">
                      <a:alpha val="75000"/>
                    </a:schemeClr>
                  </a:glow>
                </a:effectLst>
              </a:rPr>
            </a:br>
            <a:r>
              <a:rPr lang="en-US" sz="4400" b="1">
                <a:solidFill>
                  <a:schemeClr val="bg1"/>
                </a:solidFill>
                <a:effectLst>
                  <a:glow rad="101600">
                    <a:schemeClr val="tx1">
                      <a:alpha val="75000"/>
                    </a:schemeClr>
                  </a:glow>
                </a:effectLst>
              </a:rPr>
              <a:t>Esquire</a:t>
            </a:r>
          </a:p>
        </p:txBody>
      </p:sp>
      <p:sp>
        <p:nvSpPr>
          <p:cNvPr id="233481" name="Rectangle 9"/>
          <p:cNvSpPr>
            <a:spLocks noChangeArrowheads="1"/>
          </p:cNvSpPr>
          <p:nvPr/>
        </p:nvSpPr>
        <p:spPr bwMode="auto">
          <a:xfrm>
            <a:off x="4067175" y="1752600"/>
            <a:ext cx="685800" cy="30480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rPr>
              <a:t>C</a:t>
            </a:r>
            <a:br>
              <a:rPr lang="en-US" sz="4400" b="1">
                <a:solidFill>
                  <a:schemeClr val="bg1"/>
                </a:solidFill>
              </a:rPr>
            </a:br>
            <a:r>
              <a:rPr lang="en-US" sz="4400" b="1">
                <a:solidFill>
                  <a:schemeClr val="bg1"/>
                </a:solidFill>
              </a:rPr>
              <a:t>T</a:t>
            </a:r>
            <a:br>
              <a:rPr lang="en-US" sz="4400" b="1">
                <a:solidFill>
                  <a:schemeClr val="bg1"/>
                </a:solidFill>
              </a:rPr>
            </a:br>
            <a:r>
              <a:rPr lang="en-US" sz="4400" b="1">
                <a:solidFill>
                  <a:schemeClr val="bg1"/>
                </a:solidFill>
              </a:rPr>
              <a:t>E</a:t>
            </a:r>
          </a:p>
        </p:txBody>
      </p:sp>
      <p:sp>
        <p:nvSpPr>
          <p:cNvPr id="233482" name="Rectangle 10"/>
          <p:cNvSpPr>
            <a:spLocks noChangeArrowheads="1"/>
          </p:cNvSpPr>
          <p:nvPr/>
        </p:nvSpPr>
        <p:spPr bwMode="auto">
          <a:xfrm>
            <a:off x="4067944" y="1752600"/>
            <a:ext cx="2971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dirty="0" err="1">
                <a:solidFill>
                  <a:schemeClr val="bg1"/>
                </a:solidFill>
                <a:effectLst>
                  <a:glow rad="101600">
                    <a:schemeClr val="tx1">
                      <a:alpha val="75000"/>
                    </a:schemeClr>
                  </a:glow>
                </a:effectLst>
              </a:rPr>
              <a:t>Cephas</a:t>
            </a:r>
            <a:r>
              <a:rPr lang="en-US" sz="4400" b="1" dirty="0">
                <a:solidFill>
                  <a:schemeClr val="bg1"/>
                </a:solidFill>
                <a:effectLst>
                  <a:glow rad="101600">
                    <a:schemeClr val="tx1">
                      <a:alpha val="75000"/>
                    </a:schemeClr>
                  </a:glow>
                </a:effectLst>
              </a:rPr>
              <a:t> </a:t>
            </a:r>
            <a:br>
              <a:rPr lang="en-US" sz="4400" b="1" dirty="0">
                <a:solidFill>
                  <a:schemeClr val="bg1"/>
                </a:solidFill>
                <a:effectLst>
                  <a:glow rad="101600">
                    <a:schemeClr val="tx1">
                      <a:alpha val="75000"/>
                    </a:schemeClr>
                  </a:glow>
                </a:effectLst>
              </a:rPr>
            </a:br>
            <a:r>
              <a:rPr lang="en-US" sz="4400" b="1" dirty="0">
                <a:solidFill>
                  <a:schemeClr val="bg1"/>
                </a:solidFill>
                <a:effectLst>
                  <a:glow rad="101600">
                    <a:schemeClr val="tx1">
                      <a:alpha val="75000"/>
                    </a:schemeClr>
                  </a:glow>
                </a:effectLst>
              </a:rPr>
              <a:t>Triumphs</a:t>
            </a:r>
            <a:br>
              <a:rPr lang="en-US" sz="4400" b="1" dirty="0">
                <a:solidFill>
                  <a:schemeClr val="bg1"/>
                </a:solidFill>
                <a:effectLst>
                  <a:glow rad="101600">
                    <a:schemeClr val="tx1">
                      <a:alpha val="75000"/>
                    </a:schemeClr>
                  </a:glow>
                </a:effectLst>
              </a:rPr>
            </a:br>
            <a:r>
              <a:rPr lang="en-US" sz="4400" b="1" dirty="0">
                <a:solidFill>
                  <a:schemeClr val="bg1"/>
                </a:solidFill>
                <a:effectLst>
                  <a:glow rad="101600">
                    <a:schemeClr val="tx1">
                      <a:alpha val="75000"/>
                    </a:schemeClr>
                  </a:glow>
                </a:effectLst>
              </a:rPr>
              <a:t>Esquire</a:t>
            </a:r>
          </a:p>
        </p:txBody>
      </p:sp>
      <p:sp>
        <p:nvSpPr>
          <p:cNvPr id="233483" name="Rectangle 11"/>
          <p:cNvSpPr>
            <a:spLocks noChangeArrowheads="1"/>
          </p:cNvSpPr>
          <p:nvPr/>
        </p:nvSpPr>
        <p:spPr bwMode="auto">
          <a:xfrm>
            <a:off x="6705600" y="1752600"/>
            <a:ext cx="685800" cy="30480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rPr>
              <a:t>S</a:t>
            </a:r>
            <a:br>
              <a:rPr lang="en-US" sz="4400" b="1">
                <a:solidFill>
                  <a:schemeClr val="bg1"/>
                </a:solidFill>
              </a:rPr>
            </a:br>
            <a:r>
              <a:rPr lang="en-US" sz="4400" b="1">
                <a:solidFill>
                  <a:schemeClr val="bg1"/>
                </a:solidFill>
              </a:rPr>
              <a:t>D</a:t>
            </a:r>
            <a:br>
              <a:rPr lang="en-US" sz="4400" b="1">
                <a:solidFill>
                  <a:schemeClr val="bg1"/>
                </a:solidFill>
              </a:rPr>
            </a:br>
            <a:r>
              <a:rPr lang="en-US" sz="4400" b="1">
                <a:solidFill>
                  <a:schemeClr val="bg1"/>
                </a:solidFill>
              </a:rPr>
              <a:t>P</a:t>
            </a:r>
          </a:p>
        </p:txBody>
      </p:sp>
      <p:sp>
        <p:nvSpPr>
          <p:cNvPr id="233484" name="Rectangle 12"/>
          <p:cNvSpPr>
            <a:spLocks noChangeArrowheads="1"/>
          </p:cNvSpPr>
          <p:nvPr/>
        </p:nvSpPr>
        <p:spPr bwMode="auto">
          <a:xfrm>
            <a:off x="6705600" y="1752600"/>
            <a:ext cx="2819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defRPr/>
            </a:pPr>
            <a:r>
              <a:rPr lang="en-US" sz="4400" b="1">
                <a:solidFill>
                  <a:schemeClr val="bg1"/>
                </a:solidFill>
                <a:effectLst>
                  <a:glow rad="101600">
                    <a:schemeClr val="tx1">
                      <a:alpha val="75000"/>
                    </a:schemeClr>
                  </a:glow>
                </a:effectLst>
              </a:rPr>
              <a:t>Savior </a:t>
            </a:r>
            <a:br>
              <a:rPr lang="en-US" sz="4400" b="1">
                <a:solidFill>
                  <a:schemeClr val="bg1"/>
                </a:solidFill>
                <a:effectLst>
                  <a:glow rad="101600">
                    <a:schemeClr val="tx1">
                      <a:alpha val="75000"/>
                    </a:schemeClr>
                  </a:glow>
                </a:effectLst>
              </a:rPr>
            </a:br>
            <a:r>
              <a:rPr lang="en-US" sz="4400" b="1">
                <a:solidFill>
                  <a:schemeClr val="bg1"/>
                </a:solidFill>
                <a:effectLst>
                  <a:glow rad="101600">
                    <a:schemeClr val="tx1">
                      <a:alpha val="75000"/>
                    </a:schemeClr>
                  </a:glow>
                </a:effectLst>
              </a:rPr>
              <a:t>Dvlpmnt</a:t>
            </a:r>
            <a:br>
              <a:rPr lang="en-US" sz="4400" b="1">
                <a:solidFill>
                  <a:schemeClr val="bg1"/>
                </a:solidFill>
                <a:effectLst>
                  <a:glow rad="101600">
                    <a:schemeClr val="tx1">
                      <a:alpha val="75000"/>
                    </a:schemeClr>
                  </a:glow>
                </a:effectLst>
              </a:rPr>
            </a:br>
            <a:r>
              <a:rPr lang="en-US" sz="4400" b="1">
                <a:solidFill>
                  <a:schemeClr val="bg1"/>
                </a:solidFill>
                <a:effectLst>
                  <a:glow rad="101600">
                    <a:schemeClr val="tx1">
                      <a:alpha val="75000"/>
                    </a:schemeClr>
                  </a:glow>
                </a:effectLst>
              </a:rPr>
              <a:t>Party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34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3479">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347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3481">
                                            <p:bg/>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3481">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3483">
                                            <p:bg/>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3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build="p" autoUpdateAnimBg="0"/>
      <p:bldP spid="233479" grpId="0" build="p" animBg="1" autoUpdateAnimBg="0"/>
      <p:bldP spid="233481" grpId="0" build="p" animBg="1" autoUpdateAnimBg="0"/>
      <p:bldP spid="233483" grpId="0" build="p"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9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1" descr="Rick &amp; Lewi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defRPr/>
            </a:pPr>
            <a:r>
              <a:rPr lang="en-GB" sz="5400" b="1" dirty="0" smtClean="0">
                <a:solidFill>
                  <a:schemeClr val="bg1"/>
                </a:solidFill>
              </a:rPr>
              <a:t>How should we view our spiritual </a:t>
            </a:r>
            <a:r>
              <a:rPr lang="en-GB" sz="5400" b="1" dirty="0" smtClean="0">
                <a:solidFill>
                  <a:srgbClr val="FFFF00"/>
                </a:solidFill>
              </a:rPr>
              <a:t>leaders</a:t>
            </a:r>
            <a:r>
              <a:rPr lang="en-GB" sz="5400" b="1" dirty="0" smtClean="0">
                <a:solidFill>
                  <a:schemeClr val="bg1"/>
                </a:solidFill>
              </a:rPr>
              <a:t>?</a:t>
            </a:r>
            <a:endParaRPr lang="en-GB" sz="6000" b="1" dirty="0" smtClean="0">
              <a:solidFill>
                <a:schemeClr val="bg1"/>
              </a:solidFill>
              <a:effectLst>
                <a:outerShdw blurRad="38100" dist="38100" dir="2700000" algn="tl">
                  <a:srgbClr val="DDDDDD"/>
                </a:outerShdw>
              </a:effectLst>
            </a:endParaRPr>
          </a:p>
        </p:txBody>
      </p:sp>
      <p:sp>
        <p:nvSpPr>
          <p:cNvPr id="211972" name="Rectangle 4"/>
          <p:cNvSpPr>
            <a:spLocks noGrp="1" noChangeArrowheads="1"/>
          </p:cNvSpPr>
          <p:nvPr>
            <p:ph type="ctrTitle" idx="4294967295"/>
          </p:nvPr>
        </p:nvSpPr>
        <p:spPr>
          <a:xfrm>
            <a:off x="0" y="-26988"/>
            <a:ext cx="9144000" cy="692151"/>
          </a:xfrm>
          <a:effectLst>
            <a:outerShdw blurRad="63500" dist="35921" dir="2700000" algn="ctr" rotWithShape="0">
              <a:srgbClr val="000000"/>
            </a:outerShdw>
          </a:effectLst>
        </p:spPr>
        <p:txBody>
          <a:bodyPr anchor="ctr"/>
          <a:lstStyle/>
          <a:p>
            <a:pPr algn="ctr" eaLnBrk="1" hangingPunct="1">
              <a:lnSpc>
                <a:spcPct val="110000"/>
              </a:lnSpc>
              <a:spcBef>
                <a:spcPct val="20000"/>
              </a:spcBef>
              <a:buClr>
                <a:schemeClr val="accent1"/>
              </a:buClr>
              <a:buSzPct val="70000"/>
              <a:buFont typeface="Wingdings" charset="0"/>
              <a:buNone/>
              <a:defRPr/>
            </a:pPr>
            <a:r>
              <a:rPr lang="en-GB" sz="5400" b="1" i="1" dirty="0" smtClean="0">
                <a:solidFill>
                  <a:schemeClr val="bg1"/>
                </a:solidFill>
                <a:latin typeface="+mn-lt"/>
                <a:ea typeface="+mn-ea"/>
                <a:cs typeface="+mn-cs"/>
              </a:rPr>
              <a:t>Today</a:t>
            </a:r>
            <a:r>
              <a:rPr lang="fr-FR" sz="5400" b="1" i="1" dirty="0" smtClean="0">
                <a:solidFill>
                  <a:schemeClr val="bg1"/>
                </a:solidFill>
                <a:latin typeface="+mn-lt"/>
                <a:ea typeface="+mn-ea"/>
                <a:cs typeface="+mn-cs"/>
              </a:rPr>
              <a:t>'</a:t>
            </a:r>
            <a:r>
              <a:rPr lang="en-GB" sz="5400" b="1" i="1" dirty="0" smtClean="0">
                <a:solidFill>
                  <a:schemeClr val="bg1"/>
                </a:solidFill>
                <a:latin typeface="+mn-lt"/>
                <a:ea typeface="+mn-ea"/>
                <a:cs typeface="+mn-cs"/>
              </a:rPr>
              <a:t>s Subject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idx="4294967295"/>
          </p:nvPr>
        </p:nvSpPr>
        <p:spPr>
          <a:xfrm>
            <a:off x="0" y="-161925"/>
            <a:ext cx="9144000" cy="1143000"/>
          </a:xfrm>
        </p:spPr>
        <p:txBody>
          <a:bodyPr/>
          <a:lstStyle/>
          <a:p>
            <a:pPr eaLnBrk="1" hangingPunct="1"/>
            <a:r>
              <a:rPr lang="en-US">
                <a:solidFill>
                  <a:schemeClr val="bg1"/>
                </a:solidFill>
                <a:latin typeface="Arial" charset="0"/>
                <a:ea typeface="ＭＳ Ｐゴシック" charset="0"/>
                <a:cs typeface="ＭＳ Ｐゴシック" charset="0"/>
              </a:rPr>
              <a:t>Why address leadership today?</a:t>
            </a:r>
          </a:p>
        </p:txBody>
      </p:sp>
      <p:pic>
        <p:nvPicPr>
          <p:cNvPr id="4403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81075"/>
            <a:ext cx="9144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Rick &amp; Lewi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defRPr/>
            </a:pPr>
            <a:r>
              <a:rPr lang="en-GB" sz="5400" b="1" dirty="0" smtClean="0">
                <a:solidFill>
                  <a:schemeClr val="bg1"/>
                </a:solidFill>
              </a:rPr>
              <a:t>How should we view our spiritual </a:t>
            </a:r>
            <a:r>
              <a:rPr lang="en-GB" sz="5400" b="1" dirty="0" smtClean="0">
                <a:solidFill>
                  <a:srgbClr val="FFFF00"/>
                </a:solidFill>
              </a:rPr>
              <a:t>leaders</a:t>
            </a:r>
            <a:r>
              <a:rPr lang="en-GB" sz="5400" b="1" dirty="0" smtClean="0">
                <a:solidFill>
                  <a:schemeClr val="bg1"/>
                </a:solidFill>
              </a:rPr>
              <a:t>?</a:t>
            </a:r>
            <a:endParaRPr lang="en-GB" sz="6000" b="1" dirty="0" smtClean="0">
              <a:solidFill>
                <a:schemeClr val="bg1"/>
              </a:solidFill>
              <a:effectLst>
                <a:outerShdw blurRad="38100" dist="38100" dir="2700000" algn="tl">
                  <a:srgbClr val="DDDDDD"/>
                </a:outerShdw>
              </a:effectLst>
            </a:endParaRPr>
          </a:p>
        </p:txBody>
      </p:sp>
      <p:sp>
        <p:nvSpPr>
          <p:cNvPr id="211972" name="Rectangle 4"/>
          <p:cNvSpPr>
            <a:spLocks noGrp="1" noChangeArrowheads="1"/>
          </p:cNvSpPr>
          <p:nvPr>
            <p:ph type="ctrTitle" idx="4294967295"/>
          </p:nvPr>
        </p:nvSpPr>
        <p:spPr>
          <a:xfrm>
            <a:off x="0" y="-26988"/>
            <a:ext cx="9144000" cy="692151"/>
          </a:xfrm>
          <a:effectLst>
            <a:outerShdw blurRad="63500" dist="35921" dir="2700000" algn="ctr" rotWithShape="0">
              <a:srgbClr val="000000"/>
            </a:outerShdw>
          </a:effectLst>
        </p:spPr>
        <p:txBody>
          <a:bodyPr anchor="ctr"/>
          <a:lstStyle/>
          <a:p>
            <a:pPr algn="ctr" eaLnBrk="1" hangingPunct="1">
              <a:lnSpc>
                <a:spcPct val="110000"/>
              </a:lnSpc>
              <a:spcBef>
                <a:spcPct val="20000"/>
              </a:spcBef>
              <a:buClr>
                <a:schemeClr val="accent1"/>
              </a:buClr>
              <a:buSzPct val="70000"/>
              <a:buFont typeface="Wingdings" charset="0"/>
              <a:buNone/>
              <a:defRPr/>
            </a:pPr>
            <a:r>
              <a:rPr lang="en-GB" sz="5400" b="1" i="1" dirty="0" smtClean="0">
                <a:solidFill>
                  <a:schemeClr val="bg1"/>
                </a:solidFill>
                <a:latin typeface="+mn-lt"/>
                <a:ea typeface="+mn-ea"/>
                <a:cs typeface="+mn-cs"/>
              </a:rPr>
              <a:t>Today</a:t>
            </a:r>
            <a:r>
              <a:rPr lang="fr-FR" sz="5400" b="1" i="1" dirty="0" smtClean="0">
                <a:solidFill>
                  <a:schemeClr val="bg1"/>
                </a:solidFill>
                <a:latin typeface="+mn-lt"/>
                <a:ea typeface="+mn-ea"/>
                <a:cs typeface="+mn-cs"/>
              </a:rPr>
              <a:t>'</a:t>
            </a:r>
            <a:r>
              <a:rPr lang="en-GB" sz="5400" b="1" i="1" dirty="0" smtClean="0">
                <a:solidFill>
                  <a:schemeClr val="bg1"/>
                </a:solidFill>
                <a:latin typeface="+mn-lt"/>
                <a:ea typeface="+mn-ea"/>
                <a:cs typeface="+mn-cs"/>
              </a:rPr>
              <a:t>s Subject</a:t>
            </a:r>
          </a:p>
        </p:txBody>
      </p:sp>
      <p:sp>
        <p:nvSpPr>
          <p:cNvPr id="6" name="Rectangle 4"/>
          <p:cNvSpPr txBox="1">
            <a:spLocks noChangeArrowheads="1"/>
          </p:cNvSpPr>
          <p:nvPr/>
        </p:nvSpPr>
        <p:spPr bwMode="auto">
          <a:xfrm rot="20747340">
            <a:off x="59942" y="2413416"/>
            <a:ext cx="9144000" cy="1180494"/>
          </a:xfrm>
          <a:prstGeom prst="rect">
            <a:avLst/>
          </a:prstGeom>
          <a:noFill/>
          <a:ln>
            <a:noFill/>
          </a:ln>
          <a:effectLst>
            <a:outerShdw blurRad="63500"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a:lstStyle>
          <a:p>
            <a:pPr algn="ctr" eaLnBrk="1" hangingPunct="1">
              <a:lnSpc>
                <a:spcPct val="110000"/>
              </a:lnSpc>
              <a:spcBef>
                <a:spcPct val="20000"/>
              </a:spcBef>
              <a:buClr>
                <a:schemeClr val="accent1"/>
              </a:buClr>
              <a:buSzPct val="70000"/>
              <a:buFont typeface="Wingdings" charset="0"/>
              <a:buNone/>
              <a:defRPr/>
            </a:pPr>
            <a:r>
              <a:rPr lang="en-GB" sz="9600" b="1" i="1" dirty="0" smtClean="0">
                <a:solidFill>
                  <a:srgbClr val="FFFF00"/>
                </a:solidFill>
                <a:effectLst>
                  <a:glow rad="190500">
                    <a:schemeClr val="tx2">
                      <a:alpha val="91000"/>
                    </a:schemeClr>
                  </a:glow>
                </a:effectLst>
                <a:latin typeface="+mn-lt"/>
                <a:ea typeface="+mn-ea"/>
                <a:cs typeface="+mn-cs"/>
              </a:rPr>
              <a:t>2 ways…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0"/>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3"/>
            <a:ext cx="8458200" cy="3124200"/>
          </a:xfrm>
        </p:spPr>
        <p:txBody>
          <a:bodyPr/>
          <a:lstStyle/>
          <a:p>
            <a:pPr eaLnBrk="1" hangingPunct="1">
              <a:defRPr/>
            </a:pPr>
            <a:r>
              <a:rPr lang="en-US" sz="6600" b="1" dirty="0" smtClean="0">
                <a:solidFill>
                  <a:schemeClr val="bg1"/>
                </a:solidFill>
                <a:effectLst>
                  <a:outerShdw blurRad="50800" dist="101600" dir="2700000" algn="tl" rotWithShape="0">
                    <a:srgbClr val="000000">
                      <a:alpha val="79000"/>
                    </a:srgbClr>
                  </a:outerShdw>
                </a:effectLst>
              </a:rPr>
              <a:t>I.  Honor your leaders for their </a:t>
            </a:r>
            <a:r>
              <a:rPr lang="en-US" sz="4000" b="1" dirty="0" smtClean="0">
                <a:solidFill>
                  <a:srgbClr val="FFFF00"/>
                </a:solidFill>
                <a:effectLst>
                  <a:outerShdw blurRad="50800" dist="101600" dir="2700000" algn="tl" rotWithShape="0">
                    <a:srgbClr val="000000">
                      <a:alpha val="79000"/>
                    </a:srgbClr>
                  </a:outerShdw>
                </a:effectLst>
              </a:rPr>
              <a:t>humility</a:t>
            </a:r>
            <a:r>
              <a:rPr lang="en-US" sz="6600" b="1" dirty="0" smtClean="0">
                <a:solidFill>
                  <a:schemeClr val="bg1"/>
                </a:solidFill>
                <a:effectLst>
                  <a:outerShdw blurRad="50800" dist="101600" dir="2700000" algn="tl" rotWithShape="0">
                    <a:srgbClr val="000000">
                      <a:alpha val="79000"/>
                    </a:srgbClr>
                  </a:outerShdw>
                </a:effectLst>
              </a:rPr>
              <a:t> </a:t>
            </a:r>
            <a:br>
              <a:rPr lang="en-US" sz="6600" b="1" dirty="0" smtClean="0">
                <a:solidFill>
                  <a:schemeClr val="bg1"/>
                </a:solidFill>
                <a:effectLst>
                  <a:outerShdw blurRad="50800" dist="101600" dir="2700000" algn="tl" rotWithShape="0">
                    <a:srgbClr val="000000">
                      <a:alpha val="79000"/>
                    </a:srgbClr>
                  </a:outerShdw>
                </a:effectLst>
              </a:rPr>
            </a:br>
            <a:r>
              <a:rPr lang="en-US" sz="6600" b="1" dirty="0" smtClean="0">
                <a:solidFill>
                  <a:schemeClr val="bg1"/>
                </a:solidFill>
                <a:effectLst>
                  <a:outerShdw blurRad="50800" dist="101600" dir="2700000" algn="tl" rotWithShape="0">
                    <a:srgbClr val="000000">
                      <a:alpha val="79000"/>
                    </a:srgbClr>
                  </a:outerShdw>
                </a:effectLst>
              </a:rPr>
              <a:t>(4:1-13)</a:t>
            </a:r>
            <a:endParaRPr lang="en-US" b="1" dirty="0" smtClean="0">
              <a:solidFill>
                <a:schemeClr val="bg1"/>
              </a:solidFill>
              <a:effectLst>
                <a:outerShdw blurRad="50800" dist="101600" dir="2700000" algn="tl" rotWithShape="0">
                  <a:srgbClr val="000000">
                    <a:alpha val="79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47875" y="4438650"/>
            <a:ext cx="47561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Humility (1-13):</a:t>
            </a:r>
            <a:endParaRPr lang="en-US" sz="5400" b="1">
              <a:solidFill>
                <a:schemeClr val="bg1"/>
              </a:solidFill>
              <a:latin typeface="Arial" charset="0"/>
              <a:ea typeface="ＭＳ Ｐゴシック" charset="0"/>
              <a:cs typeface="ＭＳ Ｐゴシック" charset="0"/>
            </a:endParaRPr>
          </a:p>
        </p:txBody>
      </p:sp>
      <p:sp>
        <p:nvSpPr>
          <p:cNvPr id="243715" name="Rectangle 2"/>
          <p:cNvSpPr>
            <a:spLocks noChangeArrowheads="1"/>
          </p:cNvSpPr>
          <p:nvPr/>
        </p:nvSpPr>
        <p:spPr bwMode="auto">
          <a:xfrm>
            <a:off x="0" y="836613"/>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buFontTx/>
              <a:buAutoNum type="alphaUcPeriod"/>
            </a:pPr>
            <a:r>
              <a:rPr lang="en-US" sz="3600" b="1">
                <a:solidFill>
                  <a:schemeClr val="bg1"/>
                </a:solidFill>
              </a:rPr>
              <a:t>Treat spiritual shepherds as faithful </a:t>
            </a:r>
            <a:r>
              <a:rPr lang="en-US" sz="3600" b="1">
                <a:solidFill>
                  <a:srgbClr val="FFFF00"/>
                </a:solidFill>
              </a:rPr>
              <a:t>stewards</a:t>
            </a:r>
            <a:r>
              <a:rPr lang="en-US" sz="3600" b="1">
                <a:solidFill>
                  <a:schemeClr val="bg1"/>
                </a:solidFill>
              </a:rPr>
              <a:t> accountable to God (1-5).</a:t>
            </a:r>
            <a:br>
              <a:rPr lang="en-US" sz="3600" b="1">
                <a:solidFill>
                  <a:schemeClr val="bg1"/>
                </a:solidFill>
              </a:rPr>
            </a:br>
            <a:endParaRPr lang="en-US" sz="3600" b="1">
              <a:solidFill>
                <a:schemeClr val="bg1"/>
              </a:solidFill>
            </a:endParaRPr>
          </a:p>
        </p:txBody>
      </p:sp>
      <p:sp>
        <p:nvSpPr>
          <p:cNvPr id="243716" name="Rectangle 2"/>
          <p:cNvSpPr>
            <a:spLocks noChangeArrowheads="1"/>
          </p:cNvSpPr>
          <p:nvPr/>
        </p:nvSpPr>
        <p:spPr bwMode="auto">
          <a:xfrm>
            <a:off x="3390900" y="2314575"/>
            <a:ext cx="2286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algn="ctr" eaLnBrk="1" hangingPunct="1"/>
            <a:r>
              <a:rPr lang="en-US" sz="6600" b="1">
                <a:solidFill>
                  <a:srgbClr val="FFFF00"/>
                </a:solidFill>
              </a:rPr>
              <a:t>CEO</a:t>
            </a:r>
            <a:endParaRPr lang="en-US" sz="4400" b="1">
              <a:solidFill>
                <a:schemeClr val="bg1"/>
              </a:solidFill>
            </a:endParaRPr>
          </a:p>
        </p:txBody>
      </p:sp>
      <p:sp>
        <p:nvSpPr>
          <p:cNvPr id="243717" name="Rectangle 2"/>
          <p:cNvSpPr>
            <a:spLocks noChangeArrowheads="1"/>
          </p:cNvSpPr>
          <p:nvPr/>
        </p:nvSpPr>
        <p:spPr bwMode="auto">
          <a:xfrm>
            <a:off x="762000" y="3500438"/>
            <a:ext cx="7543800" cy="92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algn="ctr" eaLnBrk="1" hangingPunct="1"/>
            <a:r>
              <a:rPr lang="en-US" sz="4400" b="1">
                <a:solidFill>
                  <a:srgbClr val="FFFF00"/>
                </a:solidFill>
              </a:rPr>
              <a:t>C</a:t>
            </a:r>
            <a:r>
              <a:rPr lang="en-US" sz="4400" b="1">
                <a:solidFill>
                  <a:schemeClr val="bg1"/>
                </a:solidFill>
              </a:rPr>
              <a:t>hrist </a:t>
            </a:r>
            <a:r>
              <a:rPr lang="en-US" sz="4400" b="1">
                <a:solidFill>
                  <a:srgbClr val="FFFF00"/>
                </a:solidFill>
              </a:rPr>
              <a:t>E</a:t>
            </a:r>
            <a:r>
              <a:rPr lang="en-US" sz="4400" b="1">
                <a:solidFill>
                  <a:schemeClr val="bg1"/>
                </a:solidFill>
              </a:rPr>
              <a:t>xecutive </a:t>
            </a:r>
            <a:r>
              <a:rPr lang="en-US" sz="4400" b="1">
                <a:solidFill>
                  <a:srgbClr val="FFFF00"/>
                </a:solidFill>
              </a:rPr>
              <a:t>O</a:t>
            </a:r>
            <a:r>
              <a:rPr lang="en-US" sz="4400" b="1">
                <a:solidFill>
                  <a:schemeClr val="bg1"/>
                </a:solidFill>
              </a:rPr>
              <a:t>fficer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Faithful Steward</a:t>
            </a:r>
            <a:endParaRPr lang="en-US">
              <a:solidFill>
                <a:schemeClr val="bg1"/>
              </a:solidFill>
              <a:latin typeface="Arial" charset="0"/>
              <a:ea typeface="ＭＳ Ｐゴシック" charset="0"/>
              <a:cs typeface="ＭＳ Ｐゴシック" charset="0"/>
            </a:endParaRPr>
          </a:p>
        </p:txBody>
      </p:sp>
      <p:pic>
        <p:nvPicPr>
          <p:cNvPr id="542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263" y="549275"/>
            <a:ext cx="86248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Faithful Steward</a:t>
            </a:r>
            <a:endParaRPr lang="en-US">
              <a:solidFill>
                <a:schemeClr val="bg1"/>
              </a:solidFill>
              <a:latin typeface="Arial" charset="0"/>
              <a:ea typeface="ＭＳ Ｐゴシック" charset="0"/>
              <a:cs typeface="ＭＳ Ｐゴシック" charset="0"/>
            </a:endParaRPr>
          </a:p>
        </p:txBody>
      </p:sp>
      <p:pic>
        <p:nvPicPr>
          <p:cNvPr id="5632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8038" y="158750"/>
            <a:ext cx="5497512"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4148901994_8ea9eda25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 y="0"/>
            <a:ext cx="936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itle 1"/>
          <p:cNvSpPr>
            <a:spLocks noGrp="1"/>
          </p:cNvSpPr>
          <p:nvPr>
            <p:ph type="title"/>
          </p:nvPr>
        </p:nvSpPr>
        <p:spPr>
          <a:xfrm>
            <a:off x="250825" y="260350"/>
            <a:ext cx="3960813" cy="1143000"/>
          </a:xfrm>
        </p:spPr>
        <p:txBody>
          <a:bodyPr/>
          <a:lstStyle/>
          <a:p>
            <a:pPr algn="r" eaLnBrk="1" hangingPunct="1"/>
            <a:r>
              <a:rPr lang="en-US" b="1">
                <a:solidFill>
                  <a:srgbClr val="FFFFFF"/>
                </a:solidFill>
                <a:latin typeface="Arial" charset="0"/>
                <a:ea typeface="ＭＳ Ｐゴシック" charset="0"/>
                <a:cs typeface="ＭＳ Ｐゴシック" charset="0"/>
              </a:rPr>
              <a:t>Angels?</a:t>
            </a:r>
          </a:p>
        </p:txBody>
      </p:sp>
      <p:sp>
        <p:nvSpPr>
          <p:cNvPr id="3" name="Title 1"/>
          <p:cNvSpPr txBox="1">
            <a:spLocks/>
          </p:cNvSpPr>
          <p:nvPr/>
        </p:nvSpPr>
        <p:spPr bwMode="auto">
          <a:xfrm>
            <a:off x="4284663" y="269875"/>
            <a:ext cx="40989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rgbClr val="FFFFFF"/>
                </a:solidFill>
              </a:rPr>
              <a:t>or Angles?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
          <p:cNvSpPr txBox="1">
            <a:spLocks noGrp="1"/>
          </p:cNvSpPr>
          <p:nvPr/>
        </p:nvSpPr>
        <p:spPr bwMode="auto">
          <a:xfrm>
            <a:off x="685800" y="6248400"/>
            <a:ext cx="1905000" cy="457200"/>
          </a:xfrm>
          <a:prstGeom prst="rect">
            <a:avLst/>
          </a:prstGeom>
          <a:noFill/>
          <a:ln>
            <a:miter lim="800000"/>
            <a:headEnd/>
            <a:tailEnd/>
          </a:ln>
          <a:effectLst>
            <a:outerShdw dist="35921" dir="2700000" algn="ctr" rotWithShape="0">
              <a:schemeClr val="bg2">
                <a:alpha val="99962"/>
              </a:schemeClr>
            </a:outerShdw>
          </a:effectLst>
        </p:spPr>
        <p:txBody>
          <a:bodyPr/>
          <a:lstStyle/>
          <a:p>
            <a:pPr>
              <a:defRPr/>
            </a:pPr>
            <a:endParaRPr lang="en-US" sz="1400">
              <a:latin typeface="+mn-lt"/>
              <a:ea typeface="+mn-ea"/>
              <a:cs typeface="+mn-cs"/>
            </a:endParaRPr>
          </a:p>
        </p:txBody>
      </p:sp>
      <p:sp>
        <p:nvSpPr>
          <p:cNvPr id="169986" name="Oval 2"/>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a:defRPr/>
            </a:pPr>
            <a:endParaRPr lang="en-US">
              <a:ea typeface="ＭＳ Ｐゴシック" pitchFamily="8" charset="-128"/>
              <a:cs typeface="+mn-cs"/>
            </a:endParaRPr>
          </a:p>
        </p:txBody>
      </p:sp>
      <p:sp>
        <p:nvSpPr>
          <p:cNvPr id="169987" name="Text Box 3"/>
          <p:cNvSpPr txBox="1">
            <a:spLocks noChangeArrowheads="1"/>
          </p:cNvSpPr>
          <p:nvPr/>
        </p:nvSpPr>
        <p:spPr bwMode="auto">
          <a:xfrm>
            <a:off x="2516188" y="1371600"/>
            <a:ext cx="1263650" cy="646113"/>
          </a:xfrm>
          <a:prstGeom prst="rect">
            <a:avLst/>
          </a:prstGeom>
          <a:noFill/>
          <a:ln w="9525">
            <a:noFill/>
            <a:miter lim="800000"/>
            <a:headEnd/>
            <a:tailEnd/>
          </a:ln>
          <a:effectLst/>
        </p:spPr>
        <p:txBody>
          <a:bodyPr wrap="none">
            <a:spAutoFit/>
          </a:bodyPr>
          <a:lstStyle/>
          <a:p>
            <a:pPr algn="ctr">
              <a:defRPr/>
            </a:pPr>
            <a:r>
              <a:rPr lang="en-US" sz="3600" b="1">
                <a:effectLst>
                  <a:glow rad="241300">
                    <a:srgbClr val="800000">
                      <a:alpha val="87000"/>
                    </a:srgbClr>
                  </a:glow>
                  <a:outerShdw blurRad="50800" dist="38100" dir="2700000" algn="tl" rotWithShape="0">
                    <a:srgbClr val="000000">
                      <a:alpha val="43000"/>
                    </a:srgbClr>
                  </a:outerShdw>
                </a:effectLst>
                <a:ea typeface="ＭＳ Ｐゴシック" pitchFamily="8" charset="-128"/>
                <a:cs typeface="+mn-cs"/>
              </a:rPr>
              <a:t>Lead</a:t>
            </a: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a:defRPr/>
            </a:pPr>
            <a:endParaRPr lang="en-US">
              <a:ea typeface="ＭＳ Ｐゴシック" pitchFamily="8" charset="-128"/>
              <a:cs typeface="+mn-cs"/>
            </a:endParaRPr>
          </a:p>
        </p:txBody>
      </p:sp>
      <p:sp>
        <p:nvSpPr>
          <p:cNvPr id="169989" name="Text Box 5"/>
          <p:cNvSpPr txBox="1">
            <a:spLocks noChangeArrowheads="1"/>
          </p:cNvSpPr>
          <p:nvPr/>
        </p:nvSpPr>
        <p:spPr bwMode="auto">
          <a:xfrm>
            <a:off x="5029200" y="1371600"/>
            <a:ext cx="3124200" cy="646113"/>
          </a:xfrm>
          <a:prstGeom prst="rect">
            <a:avLst/>
          </a:prstGeom>
          <a:noFill/>
          <a:ln w="9525">
            <a:noFill/>
            <a:miter lim="800000"/>
            <a:headEnd/>
            <a:tailEnd/>
          </a:ln>
          <a:effectLst/>
        </p:spPr>
        <p:txBody>
          <a:bodyPr>
            <a:spAutoFit/>
          </a:bodyPr>
          <a:lstStyle/>
          <a:p>
            <a:pPr algn="ctr">
              <a:defRPr/>
            </a:pPr>
            <a:r>
              <a:rPr lang="en-US" sz="3600" b="1">
                <a:solidFill>
                  <a:srgbClr val="C9C4FF"/>
                </a:solidFill>
                <a:effectLst>
                  <a:glow rad="241300">
                    <a:srgbClr val="800000">
                      <a:alpha val="87000"/>
                    </a:srgbClr>
                  </a:glow>
                  <a:outerShdw blurRad="50800" dist="38100" dir="2700000" algn="tl" rotWithShape="0">
                    <a:srgbClr val="000000">
                      <a:alpha val="43000"/>
                    </a:srgbClr>
                  </a:outerShdw>
                </a:effectLst>
                <a:ea typeface="ＭＳ Ｐゴシック" pitchFamily="8" charset="-128"/>
                <a:cs typeface="+mn-cs"/>
              </a:rPr>
              <a:t>Teach</a:t>
            </a:r>
          </a:p>
        </p:txBody>
      </p:sp>
      <p:sp>
        <p:nvSpPr>
          <p:cNvPr id="169990" name="Text Box 6"/>
          <p:cNvSpPr txBox="1">
            <a:spLocks noChangeArrowheads="1"/>
          </p:cNvSpPr>
          <p:nvPr/>
        </p:nvSpPr>
        <p:spPr bwMode="auto">
          <a:xfrm>
            <a:off x="6553200" y="1981200"/>
            <a:ext cx="1314450" cy="1200150"/>
          </a:xfrm>
          <a:prstGeom prst="rect">
            <a:avLst/>
          </a:prstGeom>
          <a:noFill/>
          <a:ln w="9525">
            <a:noFill/>
            <a:miter lim="800000"/>
            <a:headEnd/>
            <a:tailEnd/>
          </a:ln>
          <a:effectLst/>
        </p:spPr>
        <p:txBody>
          <a:bodyPr>
            <a:spAutoFit/>
          </a:bodyPr>
          <a:lstStyle/>
          <a:p>
            <a:pPr algn="ctr">
              <a:defRPr/>
            </a:pPr>
            <a:r>
              <a:rPr lang="en-US" b="1">
                <a:solidFill>
                  <a:srgbClr val="C9C4FF"/>
                </a:solidFill>
                <a:effectLst>
                  <a:outerShdw blurRad="50800" dist="38100" dir="2700000" algn="tl" rotWithShape="0">
                    <a:srgbClr val="000000">
                      <a:alpha val="43000"/>
                    </a:srgbClr>
                  </a:outerShdw>
                </a:effectLst>
                <a:ea typeface="ＭＳ Ｐゴシック" pitchFamily="8" charset="-128"/>
                <a:cs typeface="+mn-cs"/>
              </a:rPr>
              <a:t>1 Tim. 3:2; 5:17</a:t>
            </a:r>
          </a:p>
        </p:txBody>
      </p:sp>
      <p:sp>
        <p:nvSpPr>
          <p:cNvPr id="169991" name="Oval 7"/>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a:defRPr/>
            </a:pPr>
            <a:endParaRPr lang="en-US">
              <a:ea typeface="ＭＳ Ｐゴシック" pitchFamily="8" charset="-128"/>
              <a:cs typeface="+mn-cs"/>
            </a:endParaRPr>
          </a:p>
        </p:txBody>
      </p:sp>
      <p:sp>
        <p:nvSpPr>
          <p:cNvPr id="169992" name="Text Box 8"/>
          <p:cNvSpPr txBox="1">
            <a:spLocks noChangeArrowheads="1"/>
          </p:cNvSpPr>
          <p:nvPr/>
        </p:nvSpPr>
        <p:spPr bwMode="auto">
          <a:xfrm>
            <a:off x="3995738" y="4508500"/>
            <a:ext cx="1833562" cy="647700"/>
          </a:xfrm>
          <a:prstGeom prst="rect">
            <a:avLst/>
          </a:prstGeom>
          <a:noFill/>
          <a:ln w="9525">
            <a:noFill/>
            <a:miter lim="800000"/>
            <a:headEnd/>
            <a:tailEnd/>
          </a:ln>
          <a:effectLst/>
        </p:spPr>
        <p:txBody>
          <a:bodyPr>
            <a:spAutoFit/>
          </a:bodyPr>
          <a:lstStyle>
            <a:defPPr>
              <a:defRPr lang="en-US"/>
            </a:defPPr>
            <a:lvl1pPr algn="ctr">
              <a:defRPr b="1">
                <a:solidFill>
                  <a:srgbClr val="00FFFF"/>
                </a:solidFill>
                <a:effectLst>
                  <a:outerShdw blurRad="50800" dist="38100" dir="2700000" algn="tl" rotWithShape="0">
                    <a:srgbClr val="000000">
                      <a:alpha val="43000"/>
                    </a:srgbClr>
                  </a:outerShdw>
                </a:effectLst>
                <a:ea typeface="ＭＳ Ｐゴシック" pitchFamily="8" charset="-128"/>
                <a:cs typeface="+mn-cs"/>
              </a:defRPr>
            </a:lvl1pPr>
          </a:lstStyle>
          <a:p>
            <a:pPr>
              <a:defRPr/>
            </a:pPr>
            <a:r>
              <a:rPr lang="en-US" sz="3600" dirty="0" smtClean="0">
                <a:effectLst>
                  <a:glow rad="241300">
                    <a:srgbClr val="800000">
                      <a:alpha val="87000"/>
                    </a:srgbClr>
                  </a:glow>
                  <a:outerShdw blurRad="50800" dist="38100" dir="2700000" algn="tl" rotWithShape="0">
                    <a:srgbClr val="000000">
                      <a:alpha val="43000"/>
                    </a:srgbClr>
                  </a:outerShdw>
                </a:effectLst>
              </a:rPr>
              <a:t>Protect</a:t>
            </a:r>
          </a:p>
        </p:txBody>
      </p:sp>
      <p:sp>
        <p:nvSpPr>
          <p:cNvPr id="169993" name="Text Box 9"/>
          <p:cNvSpPr txBox="1">
            <a:spLocks noChangeArrowheads="1"/>
          </p:cNvSpPr>
          <p:nvPr/>
        </p:nvSpPr>
        <p:spPr bwMode="auto">
          <a:xfrm>
            <a:off x="4038600" y="2743200"/>
            <a:ext cx="1619250" cy="830263"/>
          </a:xfrm>
          <a:prstGeom prst="rect">
            <a:avLst/>
          </a:prstGeom>
          <a:noFill/>
          <a:ln w="9525">
            <a:noFill/>
            <a:miter lim="800000"/>
            <a:headEnd/>
            <a:tailEnd/>
          </a:ln>
          <a:effectLst/>
        </p:spPr>
        <p:txBody>
          <a:bodyPr>
            <a:spAutoFit/>
          </a:bodyPr>
          <a:lstStyle/>
          <a:p>
            <a:pPr algn="ctr">
              <a:defRPr/>
            </a:pPr>
            <a:r>
              <a:rPr lang="en-US" b="1" dirty="0">
                <a:solidFill>
                  <a:srgbClr val="00FFFF"/>
                </a:solidFill>
                <a:effectLst>
                  <a:outerShdw blurRad="50800" dist="38100" dir="2700000" algn="tl" rotWithShape="0">
                    <a:srgbClr val="000000">
                      <a:alpha val="43000"/>
                    </a:srgbClr>
                  </a:outerShdw>
                </a:effectLst>
                <a:ea typeface="ＭＳ Ｐゴシック" pitchFamily="8" charset="-128"/>
                <a:cs typeface="+mn-cs"/>
              </a:rPr>
              <a:t>Pastor-Teachers</a:t>
            </a:r>
          </a:p>
        </p:txBody>
      </p:sp>
      <p:sp>
        <p:nvSpPr>
          <p:cNvPr id="169994" name="Text Box 10"/>
          <p:cNvSpPr txBox="1">
            <a:spLocks noChangeArrowheads="1"/>
          </p:cNvSpPr>
          <p:nvPr/>
        </p:nvSpPr>
        <p:spPr bwMode="auto">
          <a:xfrm>
            <a:off x="1447800" y="1981200"/>
            <a:ext cx="1543050" cy="1200150"/>
          </a:xfrm>
          <a:prstGeom prst="rect">
            <a:avLst/>
          </a:prstGeom>
          <a:noFill/>
          <a:ln w="9525">
            <a:noFill/>
            <a:miter lim="800000"/>
            <a:headEnd/>
            <a:tailEnd/>
          </a:ln>
          <a:effectLst/>
        </p:spPr>
        <p:txBody>
          <a:bodyPr>
            <a:spAutoFit/>
          </a:bodyPr>
          <a:lstStyle/>
          <a:p>
            <a:pPr algn="ctr">
              <a:defRPr/>
            </a:pPr>
            <a:r>
              <a:rPr lang="en-US" b="1">
                <a:effectLst>
                  <a:outerShdw blurRad="50800" dist="38100" dir="2700000" algn="tl" rotWithShape="0">
                    <a:srgbClr val="000000">
                      <a:alpha val="43000"/>
                    </a:srgbClr>
                  </a:outerShdw>
                </a:effectLst>
                <a:ea typeface="ＭＳ Ｐゴシック" pitchFamily="8" charset="-128"/>
                <a:cs typeface="+mn-cs"/>
              </a:rPr>
              <a:t>1 Tim. 3:1, 4-5; 5:17</a:t>
            </a:r>
          </a:p>
        </p:txBody>
      </p:sp>
      <p:sp>
        <p:nvSpPr>
          <p:cNvPr id="169995" name="Text Box 11"/>
          <p:cNvSpPr txBox="1">
            <a:spLocks noChangeArrowheads="1"/>
          </p:cNvSpPr>
          <p:nvPr/>
        </p:nvSpPr>
        <p:spPr bwMode="auto">
          <a:xfrm>
            <a:off x="3716338" y="5105400"/>
            <a:ext cx="2236787" cy="1570038"/>
          </a:xfrm>
          <a:prstGeom prst="rect">
            <a:avLst/>
          </a:prstGeom>
          <a:noFill/>
          <a:ln w="9525">
            <a:noFill/>
            <a:miter lim="800000"/>
            <a:headEnd/>
            <a:tailEnd/>
          </a:ln>
          <a:effectLst/>
        </p:spPr>
        <p:txBody>
          <a:bodyPr wrap="none">
            <a:spAutoFit/>
          </a:bodyPr>
          <a:lstStyle/>
          <a:p>
            <a:pPr algn="ctr">
              <a:defRPr/>
            </a:pPr>
            <a:r>
              <a:rPr lang="en-US" b="1" dirty="0">
                <a:solidFill>
                  <a:srgbClr val="00FFFF"/>
                </a:solidFill>
                <a:effectLst>
                  <a:outerShdw blurRad="50800" dist="38100" dir="2700000" algn="tl" rotWithShape="0">
                    <a:srgbClr val="000000">
                      <a:alpha val="43000"/>
                    </a:srgbClr>
                  </a:outerShdw>
                </a:effectLst>
                <a:ea typeface="ＭＳ Ｐゴシック" pitchFamily="8" charset="-128"/>
                <a:cs typeface="+mn-cs"/>
              </a:rPr>
              <a:t>1 Pet. 5:1-4</a:t>
            </a:r>
          </a:p>
          <a:p>
            <a:pPr algn="ctr">
              <a:defRPr/>
            </a:pPr>
            <a:r>
              <a:rPr lang="en-US" b="1" dirty="0">
                <a:solidFill>
                  <a:srgbClr val="00FFFF"/>
                </a:solidFill>
                <a:effectLst>
                  <a:outerShdw blurRad="50800" dist="38100" dir="2700000" algn="tl" rotWithShape="0">
                    <a:srgbClr val="000000">
                      <a:alpha val="43000"/>
                    </a:srgbClr>
                  </a:outerShdw>
                </a:effectLst>
                <a:ea typeface="ＭＳ Ｐゴシック" pitchFamily="8" charset="-128"/>
                <a:cs typeface="+mn-cs"/>
              </a:rPr>
              <a:t>Acts 20:29, 35</a:t>
            </a:r>
          </a:p>
          <a:p>
            <a:pPr algn="ctr">
              <a:defRPr/>
            </a:pPr>
            <a:r>
              <a:rPr lang="en-US" b="1" dirty="0">
                <a:solidFill>
                  <a:srgbClr val="00FFFF"/>
                </a:solidFill>
                <a:effectLst>
                  <a:outerShdw blurRad="50800" dist="38100" dir="2700000" algn="tl" rotWithShape="0">
                    <a:srgbClr val="000000">
                      <a:alpha val="43000"/>
                    </a:srgbClr>
                  </a:outerShdw>
                </a:effectLst>
                <a:ea typeface="ＭＳ Ｐゴシック" pitchFamily="8" charset="-128"/>
                <a:cs typeface="+mn-cs"/>
              </a:rPr>
              <a:t>1 Thess. 5:12</a:t>
            </a:r>
          </a:p>
          <a:p>
            <a:pPr algn="ctr">
              <a:defRPr/>
            </a:pPr>
            <a:r>
              <a:rPr lang="en-US" b="1" dirty="0">
                <a:solidFill>
                  <a:srgbClr val="00FFFF"/>
                </a:solidFill>
                <a:effectLst>
                  <a:outerShdw blurRad="50800" dist="38100" dir="2700000" algn="tl" rotWithShape="0">
                    <a:srgbClr val="000000">
                      <a:alpha val="43000"/>
                    </a:srgbClr>
                  </a:outerShdw>
                </a:effectLst>
                <a:ea typeface="ＭＳ Ｐゴシック" pitchFamily="8" charset="-128"/>
                <a:cs typeface="+mn-cs"/>
              </a:rPr>
              <a:t>Eph. 4:11</a:t>
            </a:r>
          </a:p>
        </p:txBody>
      </p:sp>
      <p:sp>
        <p:nvSpPr>
          <p:cNvPr id="169996" name="Text Box 12"/>
          <p:cNvSpPr txBox="1">
            <a:spLocks noChangeArrowheads="1"/>
          </p:cNvSpPr>
          <p:nvPr/>
        </p:nvSpPr>
        <p:spPr bwMode="auto">
          <a:xfrm>
            <a:off x="1371600" y="3384550"/>
            <a:ext cx="2667000" cy="157003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i="1" dirty="0" err="1" smtClean="0">
                <a:effectLst>
                  <a:outerShdw blurRad="50800" dist="38100" dir="2700000" algn="tl" rotWithShape="0">
                    <a:srgbClr val="000000">
                      <a:alpha val="43000"/>
                    </a:srgbClr>
                  </a:outerShdw>
                </a:effectLst>
              </a:rPr>
              <a:t>Episkopos</a:t>
            </a:r>
            <a:r>
              <a:rPr lang="en-US" b="1" dirty="0" smtClean="0">
                <a:effectLst>
                  <a:outerShdw blurRad="50800" dist="38100" dir="2700000" algn="tl" rotWithShape="0">
                    <a:srgbClr val="000000">
                      <a:alpha val="43000"/>
                    </a:srgbClr>
                  </a:outerShdw>
                </a:effectLst>
              </a:rPr>
              <a:t> =</a:t>
            </a:r>
          </a:p>
          <a:p>
            <a:pPr algn="ctr">
              <a:defRPr/>
            </a:pPr>
            <a:r>
              <a:rPr lang="en-US" b="1" i="1" dirty="0" err="1" smtClean="0">
                <a:effectLst>
                  <a:outerShdw blurRad="50800" dist="38100" dir="2700000" algn="tl" rotWithShape="0">
                    <a:srgbClr val="000000">
                      <a:alpha val="43000"/>
                    </a:srgbClr>
                  </a:outerShdw>
                </a:effectLst>
              </a:rPr>
              <a:t>Epi</a:t>
            </a:r>
            <a:r>
              <a:rPr lang="en-US" b="1" dirty="0" smtClean="0">
                <a:effectLst>
                  <a:outerShdw blurRad="50800" dist="38100" dir="2700000" algn="tl" rotWithShape="0">
                    <a:srgbClr val="000000">
                      <a:alpha val="43000"/>
                    </a:srgbClr>
                  </a:outerShdw>
                </a:effectLst>
              </a:rPr>
              <a:t> </a:t>
            </a:r>
            <a:r>
              <a:rPr lang="en-US" altLang="ja-JP" b="1" dirty="0" smtClean="0">
                <a:effectLst>
                  <a:outerShdw blurRad="50800" dist="38100" dir="2700000" algn="tl" rotWithShape="0">
                    <a:srgbClr val="000000">
                      <a:alpha val="43000"/>
                    </a:srgbClr>
                  </a:outerShdw>
                </a:effectLst>
              </a:rPr>
              <a:t>"</a:t>
            </a:r>
            <a:r>
              <a:rPr lang="en-US" b="1" dirty="0" smtClean="0">
                <a:effectLst>
                  <a:outerShdw blurRad="50800" dist="38100" dir="2700000" algn="tl" rotWithShape="0">
                    <a:srgbClr val="000000">
                      <a:alpha val="43000"/>
                    </a:srgbClr>
                  </a:outerShdw>
                </a:effectLst>
              </a:rPr>
              <a:t>over</a:t>
            </a:r>
            <a:r>
              <a:rPr lang="en-US" altLang="ja-JP" b="1" dirty="0" smtClean="0">
                <a:effectLst>
                  <a:outerShdw blurRad="50800" dist="38100" dir="2700000" algn="tl" rotWithShape="0">
                    <a:srgbClr val="000000">
                      <a:alpha val="43000"/>
                    </a:srgbClr>
                  </a:outerShdw>
                </a:effectLst>
              </a:rPr>
              <a:t>"</a:t>
            </a:r>
            <a:r>
              <a:rPr lang="en-US" b="1" dirty="0" smtClean="0">
                <a:effectLst>
                  <a:outerShdw blurRad="50800" dist="38100" dir="2700000" algn="tl" rotWithShape="0">
                    <a:srgbClr val="000000">
                      <a:alpha val="43000"/>
                    </a:srgbClr>
                  </a:outerShdw>
                </a:effectLst>
              </a:rPr>
              <a:t> +</a:t>
            </a:r>
          </a:p>
          <a:p>
            <a:pPr algn="ctr">
              <a:defRPr/>
            </a:pPr>
            <a:r>
              <a:rPr lang="en-US" b="1" i="1" dirty="0" err="1" smtClean="0">
                <a:effectLst>
                  <a:outerShdw blurRad="50800" dist="38100" dir="2700000" algn="tl" rotWithShape="0">
                    <a:srgbClr val="000000">
                      <a:alpha val="43000"/>
                    </a:srgbClr>
                  </a:outerShdw>
                </a:effectLst>
              </a:rPr>
              <a:t>skopos</a:t>
            </a:r>
            <a:r>
              <a:rPr lang="en-US" b="1" i="1" dirty="0" smtClean="0">
                <a:effectLst>
                  <a:outerShdw blurRad="50800" dist="38100" dir="2700000" algn="tl" rotWithShape="0">
                    <a:srgbClr val="000000">
                      <a:alpha val="43000"/>
                    </a:srgbClr>
                  </a:outerShdw>
                </a:effectLst>
              </a:rPr>
              <a:t> </a:t>
            </a:r>
            <a:r>
              <a:rPr lang="en-US" altLang="ja-JP" b="1" dirty="0" smtClean="0">
                <a:effectLst>
                  <a:outerShdw blurRad="50800" dist="38100" dir="2700000" algn="tl" rotWithShape="0">
                    <a:srgbClr val="000000">
                      <a:alpha val="43000"/>
                    </a:srgbClr>
                  </a:outerShdw>
                </a:effectLst>
              </a:rPr>
              <a:t>"</a:t>
            </a:r>
            <a:r>
              <a:rPr lang="en-US" b="1" dirty="0" smtClean="0">
                <a:effectLst>
                  <a:outerShdw blurRad="50800" dist="38100" dir="2700000" algn="tl" rotWithShape="0">
                    <a:srgbClr val="000000">
                      <a:alpha val="43000"/>
                    </a:srgbClr>
                  </a:outerShdw>
                </a:effectLst>
              </a:rPr>
              <a:t>look</a:t>
            </a:r>
            <a:r>
              <a:rPr lang="en-US" altLang="ja-JP" b="1" dirty="0" smtClean="0">
                <a:effectLst>
                  <a:outerShdw blurRad="50800" dist="38100" dir="2700000" algn="tl" rotWithShape="0">
                    <a:srgbClr val="000000">
                      <a:alpha val="43000"/>
                    </a:srgbClr>
                  </a:outerShdw>
                </a:effectLst>
              </a:rPr>
              <a:t>"</a:t>
            </a:r>
            <a:r>
              <a:rPr lang="en-US" b="1" dirty="0" smtClean="0">
                <a:effectLst>
                  <a:outerShdw blurRad="50800" dist="38100" dir="2700000" algn="tl" rotWithShape="0">
                    <a:srgbClr val="000000">
                      <a:alpha val="43000"/>
                    </a:srgbClr>
                  </a:outerShdw>
                </a:effectLst>
              </a:rPr>
              <a:t> =</a:t>
            </a:r>
          </a:p>
          <a:p>
            <a:pPr algn="ctr">
              <a:defRPr/>
            </a:pPr>
            <a:r>
              <a:rPr lang="en-US" altLang="ja-JP" b="1" dirty="0" smtClean="0">
                <a:effectLst>
                  <a:outerShdw blurRad="50800" dist="38100" dir="2700000" algn="tl" rotWithShape="0">
                    <a:srgbClr val="000000">
                      <a:alpha val="43000"/>
                    </a:srgbClr>
                  </a:outerShdw>
                </a:effectLst>
              </a:rPr>
              <a:t>"</a:t>
            </a:r>
            <a:r>
              <a:rPr lang="en-US" b="1" dirty="0" smtClean="0">
                <a:effectLst>
                  <a:outerShdw blurRad="50800" dist="38100" dir="2700000" algn="tl" rotWithShape="0">
                    <a:srgbClr val="000000">
                      <a:alpha val="43000"/>
                    </a:srgbClr>
                  </a:outerShdw>
                </a:effectLst>
              </a:rPr>
              <a:t>watch over</a:t>
            </a:r>
            <a:r>
              <a:rPr lang="en-US" altLang="ja-JP" b="1" dirty="0" smtClean="0">
                <a:effectLst>
                  <a:outerShdw blurRad="50800" dist="38100" dir="2700000" algn="tl" rotWithShape="0">
                    <a:srgbClr val="000000">
                      <a:alpha val="43000"/>
                    </a:srgbClr>
                  </a:outerShdw>
                </a:effectLst>
              </a:rPr>
              <a:t>"</a:t>
            </a:r>
            <a:endParaRPr lang="en-US" b="1" dirty="0" smtClean="0">
              <a:effectLst>
                <a:outerShdw blurRad="50800" dist="38100" dir="2700000" algn="tl" rotWithShape="0">
                  <a:srgbClr val="000000">
                    <a:alpha val="43000"/>
                  </a:srgbClr>
                </a:outerShdw>
              </a:effectLst>
            </a:endParaRPr>
          </a:p>
        </p:txBody>
      </p:sp>
      <p:sp>
        <p:nvSpPr>
          <p:cNvPr id="169997" name="Rectangle 13"/>
          <p:cNvSpPr>
            <a:spLocks noGrp="1" noChangeArrowheads="1"/>
          </p:cNvSpPr>
          <p:nvPr>
            <p:ph type="title" idx="4294967295"/>
          </p:nvPr>
        </p:nvSpPr>
        <p:spPr>
          <a:xfrm>
            <a:off x="0" y="76200"/>
            <a:ext cx="8839200" cy="990600"/>
          </a:xfrm>
          <a:effectLst>
            <a:outerShdw blurRad="63500" dist="35921" dir="2700000" algn="ctr" rotWithShape="0">
              <a:srgbClr val="000000">
                <a:alpha val="99962"/>
              </a:srgbClr>
            </a:outerShdw>
          </a:effectLst>
          <a:extLst/>
        </p:spPr>
        <p:txBody>
          <a:bodyPr/>
          <a:lstStyle/>
          <a:p>
            <a:pPr>
              <a:defRPr/>
            </a:pPr>
            <a:r>
              <a:rPr lang="en-US" sz="4000">
                <a:solidFill>
                  <a:srgbClr val="FFFFFF"/>
                </a:solidFill>
                <a:latin typeface="Arial" charset="0"/>
                <a:ea typeface="ＭＳ Ｐゴシック" pitchFamily="8" charset="-128"/>
              </a:rPr>
              <a:t>Three Major Pastoral Leadership Tasks of Elders</a:t>
            </a:r>
            <a:endParaRPr lang="en-US" sz="3200">
              <a:solidFill>
                <a:srgbClr val="FFFFFF"/>
              </a:solidFill>
              <a:latin typeface="Arial" charset="0"/>
              <a:ea typeface="ＭＳ Ｐゴシック" pitchFamily="8"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Humility (1-13):</a:t>
            </a:r>
            <a:endParaRPr lang="en-US" sz="5400" b="1">
              <a:solidFill>
                <a:schemeClr val="bg1"/>
              </a:solidFill>
              <a:latin typeface="Arial" charset="0"/>
              <a:ea typeface="ＭＳ Ｐゴシック" charset="0"/>
              <a:cs typeface="ＭＳ Ｐゴシック" charset="0"/>
            </a:endParaRPr>
          </a:p>
        </p:txBody>
      </p:sp>
      <p:sp>
        <p:nvSpPr>
          <p:cNvPr id="251907"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buFontTx/>
              <a:buAutoNum type="alphaUcPeriod"/>
            </a:pPr>
            <a:r>
              <a:rPr lang="en-US" sz="3600" b="1">
                <a:solidFill>
                  <a:schemeClr val="bg1"/>
                </a:solidFill>
              </a:rPr>
              <a:t>Treat spiritual shepherds as faithful </a:t>
            </a:r>
            <a:r>
              <a:rPr lang="en-US" sz="3600" b="1">
                <a:solidFill>
                  <a:srgbClr val="FFFF00"/>
                </a:solidFill>
              </a:rPr>
              <a:t>stewards</a:t>
            </a:r>
            <a:r>
              <a:rPr lang="en-US" sz="3600" b="1">
                <a:solidFill>
                  <a:schemeClr val="bg1"/>
                </a:solidFill>
              </a:rPr>
              <a:t> accountable to God (1-5).</a:t>
            </a:r>
            <a:br>
              <a:rPr lang="en-US" sz="3600" b="1">
                <a:solidFill>
                  <a:schemeClr val="bg1"/>
                </a:solidFill>
              </a:rPr>
            </a:br>
            <a:endParaRPr lang="en-US" sz="3600" b="1">
              <a:solidFill>
                <a:schemeClr val="bg1"/>
              </a:solidFill>
            </a:endParaRPr>
          </a:p>
        </p:txBody>
      </p:sp>
      <p:sp>
        <p:nvSpPr>
          <p:cNvPr id="251908" name="Rectangle 2"/>
          <p:cNvSpPr>
            <a:spLocks noChangeArrowheads="1"/>
          </p:cNvSpPr>
          <p:nvPr/>
        </p:nvSpPr>
        <p:spPr bwMode="auto">
          <a:xfrm>
            <a:off x="0" y="32004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r>
              <a:rPr lang="en-US" sz="3600" b="1">
                <a:solidFill>
                  <a:schemeClr val="bg1"/>
                </a:solidFill>
              </a:rPr>
              <a:t>B.	Evaluate elders by </a:t>
            </a:r>
            <a:r>
              <a:rPr lang="en-US" sz="3600" b="1">
                <a:solidFill>
                  <a:srgbClr val="FFFF00"/>
                </a:solidFill>
              </a:rPr>
              <a:t>scriptural</a:t>
            </a:r>
            <a:r>
              <a:rPr lang="en-US" sz="3600" b="1">
                <a:solidFill>
                  <a:schemeClr val="bg1"/>
                </a:solidFill>
              </a:rPr>
              <a:t> standards––not worldly ones (6-7).</a:t>
            </a:r>
          </a:p>
        </p:txBody>
      </p:sp>
      <p:pic>
        <p:nvPicPr>
          <p:cNvPr id="6042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47875" y="4438650"/>
            <a:ext cx="47561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fade">
                                      <p:cBhvr>
                                        <p:cTn id="7" dur="500"/>
                                        <p:tgtEl>
                                          <p:spTgt spid="251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1908">
                                            <p:txEl>
                                              <p:pRg st="0" end="0"/>
                                            </p:txEl>
                                          </p:spTgt>
                                        </p:tgtEl>
                                        <p:attrNameLst>
                                          <p:attrName>style.visibility</p:attrName>
                                        </p:attrNameLst>
                                      </p:cBhvr>
                                      <p:to>
                                        <p:strVal val="visible"/>
                                      </p:to>
                                    </p:set>
                                    <p:animEffect transition="in" filter="fade">
                                      <p:cBhvr>
                                        <p:cTn id="12" dur="500"/>
                                        <p:tgtEl>
                                          <p:spTgt spid="251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p:bldP spid="251908"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046163" y="492125"/>
            <a:ext cx="7342187" cy="1208088"/>
          </a:xfrm>
        </p:spPr>
        <p:txBody>
          <a:bodyPr/>
          <a:lstStyle/>
          <a:p>
            <a:pPr eaLnBrk="1" hangingPunct="1">
              <a:defRPr/>
            </a:pPr>
            <a:r>
              <a:rPr kumimoji="0" lang="en-US" b="0" u="sng" smtClean="0">
                <a:effectLst>
                  <a:outerShdw blurRad="38100" dist="38100" dir="2700000" algn="tl">
                    <a:srgbClr val="000000"/>
                  </a:outerShdw>
                </a:effectLst>
              </a:rPr>
              <a:t>GODLY CHARACTER</a:t>
            </a:r>
            <a:r>
              <a:rPr kumimoji="0" lang="en-US" b="0" smtClean="0"/>
              <a:t/>
            </a:r>
            <a:br>
              <a:rPr kumimoji="0" lang="en-US" b="0" smtClean="0"/>
            </a:br>
            <a:r>
              <a:rPr kumimoji="0" lang="en-US" b="0" smtClean="0">
                <a:solidFill>
                  <a:srgbClr val="800080"/>
                </a:solidFill>
              </a:rPr>
              <a:t>1 Timothy 3:1-7; Titus 1:5-9</a:t>
            </a:r>
            <a:endParaRPr kumimoji="0" lang="en-US" b="0" u="sng" smtClean="0">
              <a:effectLst>
                <a:outerShdw blurRad="38100" dist="38100" dir="2700000" algn="tl">
                  <a:srgbClr val="000000"/>
                </a:outerShdw>
              </a:effectLst>
            </a:endParaRPr>
          </a:p>
        </p:txBody>
      </p:sp>
      <p:pic>
        <p:nvPicPr>
          <p:cNvPr id="62466" name="Picture 3" descr="CKC00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09600" y="0"/>
            <a:ext cx="7772400" cy="1143000"/>
          </a:xfrm>
        </p:spPr>
        <p:txBody>
          <a:bodyPr/>
          <a:lstStyle/>
          <a:p>
            <a:pPr eaLnBrk="1" hangingPunct="1">
              <a:defRPr/>
            </a:pPr>
            <a:r>
              <a:rPr kumimoji="0" lang="en-US" b="0" u="sng" smtClean="0">
                <a:effectLst>
                  <a:outerShdw blurRad="38100" dist="38100" dir="2700000" algn="tl">
                    <a:srgbClr val="000000"/>
                  </a:outerShdw>
                </a:effectLst>
              </a:rPr>
              <a:t>BLAMELESS</a:t>
            </a:r>
          </a:p>
        </p:txBody>
      </p:sp>
      <p:sp>
        <p:nvSpPr>
          <p:cNvPr id="163843"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pPr eaLnBrk="1" hangingPunct="1">
              <a:defRPr/>
            </a:pPr>
            <a:r>
              <a:rPr kumimoji="0" lang="en-US" b="1" smtClean="0">
                <a:solidFill>
                  <a:srgbClr val="FF0000"/>
                </a:solidFill>
              </a:rPr>
              <a:t>One against  whom there is no legitimate charge of wrong doing in speech and actions. </a:t>
            </a:r>
          </a:p>
          <a:p>
            <a:pPr eaLnBrk="1" hangingPunct="1">
              <a:defRPr/>
            </a:pPr>
            <a:r>
              <a:rPr kumimoji="0" lang="en-US" b="1" smtClean="0">
                <a:solidFill>
                  <a:srgbClr val="FF0000"/>
                </a:solidFill>
              </a:rPr>
              <a:t>Above reproach</a:t>
            </a:r>
          </a:p>
          <a:p>
            <a:pPr eaLnBrk="1" hangingPunct="1">
              <a:defRPr/>
            </a:pPr>
            <a:r>
              <a:rPr kumimoji="0" lang="en-US" b="1" smtClean="0">
                <a:solidFill>
                  <a:srgbClr val="FF0000"/>
                </a:solidFill>
              </a:rPr>
              <a:t>Good reputation</a:t>
            </a:r>
            <a:endParaRPr kumimoji="0" lang="en-US" b="1" smtClean="0"/>
          </a:p>
        </p:txBody>
      </p:sp>
      <p:pic>
        <p:nvPicPr>
          <p:cNvPr id="163844" name="Picture 4" descr="CLV50012"/>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10200" y="1295400"/>
            <a:ext cx="3352800" cy="4419600"/>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DGP003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p:cNvSpPr>
            <a:spLocks noChangeArrowheads="1"/>
          </p:cNvSpPr>
          <p:nvPr/>
        </p:nvSpPr>
        <p:spPr bwMode="auto">
          <a:xfrm rot="-65330">
            <a:off x="5257800" y="1447800"/>
            <a:ext cx="3276600" cy="17541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0000"/>
              </a:solidFill>
              <a:latin typeface="Times New Roman" charset="0"/>
            </a:endParaRPr>
          </a:p>
        </p:txBody>
      </p:sp>
      <p:sp>
        <p:nvSpPr>
          <p:cNvPr id="165892" name="Text Box 4"/>
          <p:cNvSpPr txBox="1">
            <a:spLocks noChangeArrowheads="1"/>
          </p:cNvSpPr>
          <p:nvPr/>
        </p:nvSpPr>
        <p:spPr bwMode="auto">
          <a:xfrm>
            <a:off x="5486400" y="1905000"/>
            <a:ext cx="2979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a:solidFill>
                  <a:srgbClr val="FF0000"/>
                </a:solidFill>
                <a:latin typeface="Times New Roman" charset="0"/>
              </a:rPr>
              <a:t>BLAMELESS</a:t>
            </a:r>
            <a:endParaRPr lang="en-US" sz="4400" b="1">
              <a:latin typeface="Times New Roman" charset="0"/>
            </a:endParaRPr>
          </a:p>
        </p:txBody>
      </p:sp>
      <p:pic>
        <p:nvPicPr>
          <p:cNvPr id="66564" name="Picture 5" descr="CJW0015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Rectangle 6"/>
          <p:cNvSpPr>
            <a:spLocks noGrp="1" noChangeArrowheads="1"/>
          </p:cNvSpPr>
          <p:nvPr>
            <p:ph type="title" idx="4294967295"/>
          </p:nvPr>
        </p:nvSpPr>
        <p:spPr>
          <a:xfrm>
            <a:off x="0" y="5867400"/>
            <a:ext cx="9144000" cy="762000"/>
          </a:xfrm>
        </p:spPr>
        <p:txBody>
          <a:bodyPr/>
          <a:lstStyle/>
          <a:p>
            <a:pPr eaLnBrk="1" hangingPunct="1">
              <a:defRPr/>
            </a:pPr>
            <a:r>
              <a:rPr lang="en-US" sz="3600" smtClean="0"/>
              <a:t>Blamelessness is seen by others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p:spPr>
        <p:txBody>
          <a:bodyPr/>
          <a:lstStyle/>
          <a:p>
            <a:pPr eaLnBrk="1" hangingPunct="1">
              <a:defRPr/>
            </a:pPr>
            <a:r>
              <a:rPr kumimoji="0" lang="en-US" b="0" u="sng" smtClean="0">
                <a:effectLst>
                  <a:outerShdw blurRad="38100" dist="38100" dir="2700000" algn="tl">
                    <a:srgbClr val="000000"/>
                  </a:outerShdw>
                </a:effectLst>
              </a:rPr>
              <a:t>HUSBAND OF ONE WIFE</a:t>
            </a:r>
          </a:p>
        </p:txBody>
      </p:sp>
      <p:sp>
        <p:nvSpPr>
          <p:cNvPr id="167939"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pPr eaLnBrk="1" hangingPunct="1">
              <a:defRPr/>
            </a:pPr>
            <a:r>
              <a:rPr kumimoji="0" lang="en-US" b="1" dirty="0" smtClean="0">
                <a:solidFill>
                  <a:srgbClr val="FF0000"/>
                </a:solidFill>
              </a:rPr>
              <a:t>Lit. </a:t>
            </a:r>
            <a:r>
              <a:rPr kumimoji="0" lang="en-US" altLang="ja-JP" b="1" dirty="0" smtClean="0">
                <a:solidFill>
                  <a:srgbClr val="FF0000"/>
                </a:solidFill>
              </a:rPr>
              <a:t>"</a:t>
            </a:r>
            <a:r>
              <a:rPr kumimoji="0" lang="en-US" b="1" dirty="0" smtClean="0">
                <a:solidFill>
                  <a:srgbClr val="FF0000"/>
                </a:solidFill>
              </a:rPr>
              <a:t>One-woman kind of man</a:t>
            </a:r>
            <a:r>
              <a:rPr kumimoji="0" lang="en-US" altLang="ja-JP" b="1" dirty="0" smtClean="0">
                <a:solidFill>
                  <a:srgbClr val="FF0000"/>
                </a:solidFill>
              </a:rPr>
              <a:t>"</a:t>
            </a:r>
            <a:endParaRPr kumimoji="0" lang="en-US" b="1" dirty="0" smtClean="0">
              <a:solidFill>
                <a:srgbClr val="FF0000"/>
              </a:solidFill>
            </a:endParaRPr>
          </a:p>
          <a:p>
            <a:pPr eaLnBrk="1" hangingPunct="1">
              <a:defRPr/>
            </a:pPr>
            <a:r>
              <a:rPr kumimoji="0" lang="en-US" b="1" dirty="0" smtClean="0">
                <a:solidFill>
                  <a:srgbClr val="FF0000"/>
                </a:solidFill>
              </a:rPr>
              <a:t>Culture:		         - sexual impurity  </a:t>
            </a:r>
            <a:br>
              <a:rPr kumimoji="0" lang="en-US" b="1" dirty="0" smtClean="0">
                <a:solidFill>
                  <a:srgbClr val="FF0000"/>
                </a:solidFill>
              </a:rPr>
            </a:br>
            <a:r>
              <a:rPr kumimoji="0" lang="en-US" b="1" dirty="0" smtClean="0">
                <a:solidFill>
                  <a:srgbClr val="FF0000"/>
                </a:solidFill>
              </a:rPr>
              <a:t>- divorce</a:t>
            </a:r>
          </a:p>
          <a:p>
            <a:pPr eaLnBrk="1" hangingPunct="1">
              <a:defRPr/>
            </a:pPr>
            <a:r>
              <a:rPr kumimoji="0" lang="en-US" b="1" dirty="0" smtClean="0">
                <a:solidFill>
                  <a:srgbClr val="FF0000"/>
                </a:solidFill>
              </a:rPr>
              <a:t>Believers were </a:t>
            </a:r>
            <a:r>
              <a:rPr kumimoji="0" lang="en-US" altLang="ja-JP" b="1" dirty="0" smtClean="0">
                <a:solidFill>
                  <a:srgbClr val="FF0000"/>
                </a:solidFill>
              </a:rPr>
              <a:t>"</a:t>
            </a:r>
            <a:r>
              <a:rPr kumimoji="0" lang="en-US" b="1" dirty="0" smtClean="0">
                <a:solidFill>
                  <a:srgbClr val="FF0000"/>
                </a:solidFill>
              </a:rPr>
              <a:t>called out of</a:t>
            </a:r>
            <a:r>
              <a:rPr kumimoji="0" lang="en-US" altLang="ja-JP" b="1" dirty="0" smtClean="0">
                <a:solidFill>
                  <a:srgbClr val="FF0000"/>
                </a:solidFill>
              </a:rPr>
              <a:t>"</a:t>
            </a:r>
            <a:r>
              <a:rPr kumimoji="0" lang="en-US" b="1" dirty="0" smtClean="0">
                <a:solidFill>
                  <a:srgbClr val="FF0000"/>
                </a:solidFill>
              </a:rPr>
              <a:t> </a:t>
            </a:r>
          </a:p>
          <a:p>
            <a:pPr eaLnBrk="1" hangingPunct="1">
              <a:defRPr/>
            </a:pPr>
            <a:r>
              <a:rPr kumimoji="0" lang="en-US" b="1" dirty="0" smtClean="0">
                <a:solidFill>
                  <a:srgbClr val="FF0000"/>
                </a:solidFill>
              </a:rPr>
              <a:t>Context: moral character</a:t>
            </a:r>
          </a:p>
        </p:txBody>
      </p:sp>
      <p:pic>
        <p:nvPicPr>
          <p:cNvPr id="167940" name="Picture 4" descr="CIZ0000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257800" y="1295400"/>
            <a:ext cx="3657600" cy="48006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7939">
                                            <p:txEl>
                                              <p:pRg st="1" end="1"/>
                                            </p:txEl>
                                          </p:spTgt>
                                        </p:tgtEl>
                                        <p:attrNameLst>
                                          <p:attrName>style.visibility</p:attrName>
                                        </p:attrNameLst>
                                      </p:cBhvr>
                                      <p:to>
                                        <p:strVal val="visible"/>
                                      </p:to>
                                    </p:set>
                                    <p:anim calcmode="lin" valueType="num">
                                      <p:cBhvr additive="base">
                                        <p:cTn id="12" dur="500" fill="hold"/>
                                        <p:tgtEl>
                                          <p:spTgt spid="167939">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7939">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7939">
                                            <p:txEl>
                                              <p:pRg st="3" end="3"/>
                                            </p:txEl>
                                          </p:spTgt>
                                        </p:tgtEl>
                                        <p:attrNameLst>
                                          <p:attrName>style.visibility</p:attrName>
                                        </p:attrNameLst>
                                      </p:cBhvr>
                                      <p:to>
                                        <p:strVal val="visible"/>
                                      </p:to>
                                    </p:set>
                                    <p:anim calcmode="lin" valueType="num">
                                      <p:cBhvr additive="base">
                                        <p:cTn id="22" dur="500" fill="hold"/>
                                        <p:tgtEl>
                                          <p:spTgt spid="167939">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67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HARAC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533400"/>
            <a:ext cx="69342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idx="4294967295"/>
          </p:nvPr>
        </p:nvSpPr>
        <p:spPr>
          <a:xfrm>
            <a:off x="685800" y="457200"/>
            <a:ext cx="7772400" cy="609600"/>
          </a:xfrm>
        </p:spPr>
        <p:txBody>
          <a:bodyPr/>
          <a:lstStyle/>
          <a:p>
            <a:pPr algn="l" eaLnBrk="1" hangingPunct="1">
              <a:defRPr/>
            </a:pPr>
            <a:r>
              <a:rPr lang="en-US" dirty="0" err="1" smtClean="0"/>
              <a:t>Lookin</a:t>
            </a:r>
            <a:r>
              <a:rPr lang="fr-FR" altLang="ja-JP" dirty="0" smtClean="0"/>
              <a:t>'</a:t>
            </a:r>
            <a:r>
              <a:rPr lang="en-US" dirty="0" smtClean="0"/>
              <a:t> again?</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0"/>
            <a:ext cx="7772400" cy="1143000"/>
          </a:xfrm>
        </p:spPr>
        <p:txBody>
          <a:bodyPr/>
          <a:lstStyle/>
          <a:p>
            <a:pPr eaLnBrk="1" hangingPunct="1">
              <a:defRPr/>
            </a:pPr>
            <a:r>
              <a:rPr kumimoji="0" lang="en-US" b="0" u="sng" smtClean="0">
                <a:effectLst>
                  <a:outerShdw blurRad="38100" dist="38100" dir="2700000" algn="tl">
                    <a:srgbClr val="000000"/>
                  </a:outerShdw>
                </a:effectLst>
              </a:rPr>
              <a:t>HIS CHILDREN</a:t>
            </a:r>
          </a:p>
        </p:txBody>
      </p:sp>
      <p:sp>
        <p:nvSpPr>
          <p:cNvPr id="172035"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pPr eaLnBrk="1" hangingPunct="1">
              <a:defRPr/>
            </a:pPr>
            <a:r>
              <a:rPr kumimoji="0" lang="en-US" b="1" dirty="0" smtClean="0">
                <a:solidFill>
                  <a:srgbClr val="FF0000"/>
                </a:solidFill>
              </a:rPr>
              <a:t>Children = child  in his home</a:t>
            </a:r>
          </a:p>
          <a:p>
            <a:pPr eaLnBrk="1" hangingPunct="1">
              <a:defRPr/>
            </a:pPr>
            <a:r>
              <a:rPr kumimoji="0" lang="en-US" b="1" dirty="0" smtClean="0">
                <a:solidFill>
                  <a:srgbClr val="FF0000"/>
                </a:solidFill>
              </a:rPr>
              <a:t>Believers</a:t>
            </a:r>
          </a:p>
          <a:p>
            <a:pPr eaLnBrk="1" hangingPunct="1">
              <a:defRPr/>
            </a:pPr>
            <a:r>
              <a:rPr kumimoji="0" lang="en-US" b="1" dirty="0" smtClean="0">
                <a:solidFill>
                  <a:srgbClr val="FF0000"/>
                </a:solidFill>
              </a:rPr>
              <a:t>Under his control </a:t>
            </a:r>
          </a:p>
          <a:p>
            <a:pPr eaLnBrk="1" hangingPunct="1">
              <a:defRPr/>
            </a:pPr>
            <a:r>
              <a:rPr kumimoji="0" lang="en-US" b="1" dirty="0" smtClean="0">
                <a:solidFill>
                  <a:srgbClr val="FF0000"/>
                </a:solidFill>
              </a:rPr>
              <a:t>1 Timothy 3:4 </a:t>
            </a:r>
            <a:r>
              <a:rPr kumimoji="0" lang="en-US" altLang="ja-JP" b="1" dirty="0" smtClean="0">
                <a:solidFill>
                  <a:srgbClr val="FF0000"/>
                </a:solidFill>
              </a:rPr>
              <a:t>"</a:t>
            </a:r>
            <a:r>
              <a:rPr kumimoji="0" lang="en-US" b="1" dirty="0" smtClean="0">
                <a:solidFill>
                  <a:srgbClr val="FF0000"/>
                </a:solidFill>
              </a:rPr>
              <a:t>he must manage his own family well and see that his children obey him with proper respect.</a:t>
            </a:r>
            <a:r>
              <a:rPr kumimoji="0" lang="en-US" altLang="ja-JP" b="1" dirty="0" smtClean="0">
                <a:solidFill>
                  <a:srgbClr val="FF0000"/>
                </a:solidFill>
              </a:rPr>
              <a:t>"</a:t>
            </a:r>
            <a:endParaRPr kumimoji="0" lang="en-US" b="1" dirty="0" smtClean="0">
              <a:solidFill>
                <a:srgbClr val="FF0000"/>
              </a:solidFill>
            </a:endParaRPr>
          </a:p>
        </p:txBody>
      </p:sp>
      <p:pic>
        <p:nvPicPr>
          <p:cNvPr id="172036" name="Picture 4" descr="CJE00007"/>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334000" y="1371600"/>
            <a:ext cx="3460750" cy="47244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additive="base">
                                        <p:cTn id="7" dur="500" fill="hold"/>
                                        <p:tgtEl>
                                          <p:spTgt spid="172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035">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 calcmode="lin" valueType="num">
                                      <p:cBhvr additive="base">
                                        <p:cTn id="12"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2035">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72035">
                                            <p:txEl>
                                              <p:pRg st="2" end="2"/>
                                            </p:txEl>
                                          </p:spTgt>
                                        </p:tgtEl>
                                        <p:attrNameLst>
                                          <p:attrName>style.visibility</p:attrName>
                                        </p:attrNameLst>
                                      </p:cBhvr>
                                      <p:to>
                                        <p:strVal val="visible"/>
                                      </p:to>
                                    </p:set>
                                    <p:anim calcmode="lin" valueType="num">
                                      <p:cBhvr additive="base">
                                        <p:cTn id="17"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2035">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72035">
                                            <p:txEl>
                                              <p:pRg st="3" end="3"/>
                                            </p:txEl>
                                          </p:spTgt>
                                        </p:tgtEl>
                                        <p:attrNameLst>
                                          <p:attrName>style.visibility</p:attrName>
                                        </p:attrNameLst>
                                      </p:cBhvr>
                                      <p:to>
                                        <p:strVal val="visible"/>
                                      </p:to>
                                    </p:set>
                                    <p:anim calcmode="lin" valueType="num">
                                      <p:cBhvr additive="base">
                                        <p:cTn id="22" dur="5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203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228600"/>
            <a:ext cx="7772400" cy="1143000"/>
          </a:xfrm>
        </p:spPr>
        <p:txBody>
          <a:bodyPr/>
          <a:lstStyle/>
          <a:p>
            <a:pPr eaLnBrk="1" hangingPunct="1">
              <a:defRPr/>
            </a:pPr>
            <a:r>
              <a:rPr kumimoji="0" lang="en-US" b="0" u="sng" dirty="0" smtClean="0">
                <a:effectLst>
                  <a:outerShdw blurRad="38100" dist="38100" dir="2700000" algn="tl">
                    <a:srgbClr val="000000"/>
                  </a:outerShdw>
                </a:effectLst>
              </a:rPr>
              <a:t>ENTRUSTED WITH </a:t>
            </a:r>
            <a:br>
              <a:rPr kumimoji="0" lang="en-US" b="0" u="sng" dirty="0" smtClean="0">
                <a:effectLst>
                  <a:outerShdw blurRad="38100" dist="38100" dir="2700000" algn="tl">
                    <a:srgbClr val="000000"/>
                  </a:outerShdw>
                </a:effectLst>
              </a:rPr>
            </a:br>
            <a:r>
              <a:rPr kumimoji="0" lang="en-US" b="0" u="sng" dirty="0" smtClean="0">
                <a:effectLst>
                  <a:outerShdw blurRad="38100" dist="38100" dir="2700000" algn="tl">
                    <a:srgbClr val="000000"/>
                  </a:outerShdw>
                </a:effectLst>
              </a:rPr>
              <a:t>GOD</a:t>
            </a:r>
            <a:r>
              <a:rPr kumimoji="0" lang="fr-FR" altLang="ja-JP" b="0" u="sng" dirty="0" smtClean="0">
                <a:effectLst>
                  <a:outerShdw blurRad="38100" dist="38100" dir="2700000" algn="tl">
                    <a:srgbClr val="000000"/>
                  </a:outerShdw>
                </a:effectLst>
              </a:rPr>
              <a:t>'</a:t>
            </a:r>
            <a:r>
              <a:rPr kumimoji="0" lang="en-US" b="0" u="sng" dirty="0" smtClean="0">
                <a:effectLst>
                  <a:outerShdw blurRad="38100" dist="38100" dir="2700000" algn="tl">
                    <a:srgbClr val="000000"/>
                  </a:outerShdw>
                </a:effectLst>
              </a:rPr>
              <a:t>S WORK</a:t>
            </a:r>
          </a:p>
        </p:txBody>
      </p:sp>
      <p:sp>
        <p:nvSpPr>
          <p:cNvPr id="174083" name="Rectangle 3"/>
          <p:cNvSpPr>
            <a:spLocks noGrp="1" noChangeArrowheads="1"/>
          </p:cNvSpPr>
          <p:nvPr>
            <p:ph type="body" sz="half" idx="1"/>
          </p:nvPr>
        </p:nvSpPr>
        <p:spPr>
          <a:xfrm>
            <a:off x="381000" y="1676400"/>
            <a:ext cx="4876800" cy="4572000"/>
          </a:xfrm>
          <a:ln>
            <a:solidFill>
              <a:schemeClr val="accent2"/>
            </a:solidFill>
            <a:miter lim="800000"/>
            <a:headEnd/>
            <a:tailEnd/>
          </a:ln>
        </p:spPr>
        <p:txBody>
          <a:bodyPr/>
          <a:lstStyle/>
          <a:p>
            <a:pPr eaLnBrk="1" hangingPunct="1">
              <a:defRPr/>
            </a:pPr>
            <a:r>
              <a:rPr kumimoji="0" lang="en-US" b="1" dirty="0" smtClean="0">
                <a:solidFill>
                  <a:srgbClr val="FF0000"/>
                </a:solidFill>
              </a:rPr>
              <a:t>Overseer - a guardian, one responsible for the spiritual welfare and governing of the church </a:t>
            </a:r>
          </a:p>
          <a:p>
            <a:pPr eaLnBrk="1" hangingPunct="1">
              <a:defRPr/>
            </a:pPr>
            <a:r>
              <a:rPr kumimoji="0" lang="en-US" b="1" dirty="0" smtClean="0">
                <a:solidFill>
                  <a:srgbClr val="FF0000"/>
                </a:solidFill>
              </a:rPr>
              <a:t>Manager in God</a:t>
            </a:r>
            <a:r>
              <a:rPr kumimoji="0" lang="fr-FR" altLang="ja-JP" b="1" dirty="0" smtClean="0">
                <a:solidFill>
                  <a:srgbClr val="FF0000"/>
                </a:solidFill>
              </a:rPr>
              <a:t>'</a:t>
            </a:r>
            <a:r>
              <a:rPr kumimoji="0" lang="en-US" b="1" dirty="0" smtClean="0">
                <a:solidFill>
                  <a:srgbClr val="FF0000"/>
                </a:solidFill>
              </a:rPr>
              <a:t>s household</a:t>
            </a:r>
          </a:p>
        </p:txBody>
      </p:sp>
      <p:pic>
        <p:nvPicPr>
          <p:cNvPr id="174084" name="Picture 4" descr="CTS00037"/>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562600" y="1698625"/>
            <a:ext cx="3276600" cy="4373563"/>
          </a:xfrm>
        </p:spPr>
      </p:pic>
      <p:pic>
        <p:nvPicPr>
          <p:cNvPr id="74756" name="Picture 5" descr="CLO001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2057400"/>
            <a:ext cx="134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6477000" y="3581400"/>
            <a:ext cx="13985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FF0000"/>
                </a:solidFill>
                <a:latin typeface="Times New Roman" charset="0"/>
              </a:rPr>
              <a:t>GOD</a:t>
            </a:r>
            <a:r>
              <a:rPr lang="fr-FR" altLang="ja-JP" sz="2800" b="1" dirty="0">
                <a:solidFill>
                  <a:srgbClr val="FF0000"/>
                </a:solidFill>
                <a:latin typeface="Arial"/>
              </a:rPr>
              <a:t>'</a:t>
            </a:r>
            <a:r>
              <a:rPr lang="en-US" sz="2800" b="1" dirty="0">
                <a:solidFill>
                  <a:srgbClr val="FF0000"/>
                </a:solidFill>
                <a:latin typeface="Times New Roman" charset="0"/>
              </a:rPr>
              <a:t>S </a:t>
            </a:r>
          </a:p>
          <a:p>
            <a:pPr>
              <a:defRPr/>
            </a:pPr>
            <a:r>
              <a:rPr lang="en-US" sz="2800" b="1" dirty="0">
                <a:solidFill>
                  <a:srgbClr val="FF0000"/>
                </a:solidFill>
                <a:latin typeface="Times New Roman" charset="0"/>
              </a:rPr>
              <a:t>WORK</a:t>
            </a:r>
            <a:endParaRPr lang="en-US" b="1" dirty="0">
              <a:solidFill>
                <a:srgbClr val="FF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304800"/>
            <a:ext cx="7772400" cy="1143000"/>
          </a:xfrm>
        </p:spPr>
        <p:txBody>
          <a:bodyPr/>
          <a:lstStyle/>
          <a:p>
            <a:pPr eaLnBrk="1" hangingPunct="1">
              <a:defRPr/>
            </a:pPr>
            <a:r>
              <a:rPr kumimoji="0" lang="en-US" b="0" u="sng" smtClean="0">
                <a:effectLst>
                  <a:outerShdw blurRad="38100" dist="38100" dir="2700000" algn="tl">
                    <a:srgbClr val="000000"/>
                  </a:outerShdw>
                </a:effectLst>
              </a:rPr>
              <a:t>NOT OVERBEARING</a:t>
            </a:r>
          </a:p>
        </p:txBody>
      </p:sp>
      <p:sp>
        <p:nvSpPr>
          <p:cNvPr id="176131" name="Rectangle 3"/>
          <p:cNvSpPr>
            <a:spLocks noGrp="1" noChangeArrowheads="1"/>
          </p:cNvSpPr>
          <p:nvPr>
            <p:ph type="body" sz="half" idx="1"/>
          </p:nvPr>
        </p:nvSpPr>
        <p:spPr>
          <a:xfrm>
            <a:off x="381000" y="1676400"/>
            <a:ext cx="4953000" cy="4495800"/>
          </a:xfrm>
          <a:ln>
            <a:solidFill>
              <a:schemeClr val="accent2"/>
            </a:solidFill>
            <a:miter lim="800000"/>
            <a:headEnd/>
            <a:tailEnd/>
          </a:ln>
        </p:spPr>
        <p:txBody>
          <a:bodyPr/>
          <a:lstStyle/>
          <a:p>
            <a:pPr eaLnBrk="1" hangingPunct="1">
              <a:defRPr/>
            </a:pPr>
            <a:r>
              <a:rPr kumimoji="0" lang="en-US" altLang="ja-JP" b="1" dirty="0" smtClean="0">
                <a:solidFill>
                  <a:srgbClr val="FF0000"/>
                </a:solidFill>
              </a:rPr>
              <a:t>"</a:t>
            </a:r>
            <a:r>
              <a:rPr kumimoji="0" lang="en-US" b="1" dirty="0" smtClean="0">
                <a:solidFill>
                  <a:srgbClr val="FF0000"/>
                </a:solidFill>
              </a:rPr>
              <a:t>Enjoy one</a:t>
            </a:r>
            <a:r>
              <a:rPr kumimoji="0" lang="fr-FR" altLang="ja-JP" b="1" dirty="0" smtClean="0">
                <a:solidFill>
                  <a:srgbClr val="FF0000"/>
                </a:solidFill>
              </a:rPr>
              <a:t>'</a:t>
            </a:r>
            <a:r>
              <a:rPr kumimoji="0" lang="en-US" b="1" dirty="0" smtClean="0">
                <a:solidFill>
                  <a:srgbClr val="FF0000"/>
                </a:solidFill>
              </a:rPr>
              <a:t>s self</a:t>
            </a:r>
            <a:r>
              <a:rPr kumimoji="0" lang="en-US" altLang="ja-JP" b="1" dirty="0" smtClean="0">
                <a:solidFill>
                  <a:srgbClr val="FF0000"/>
                </a:solidFill>
              </a:rPr>
              <a:t>"</a:t>
            </a:r>
            <a:endParaRPr kumimoji="0" lang="en-US" b="1" dirty="0" smtClean="0">
              <a:solidFill>
                <a:srgbClr val="FF0000"/>
              </a:solidFill>
            </a:endParaRPr>
          </a:p>
          <a:p>
            <a:pPr eaLnBrk="1" hangingPunct="1">
              <a:defRPr/>
            </a:pPr>
            <a:r>
              <a:rPr kumimoji="0" lang="en-US" b="1" dirty="0" smtClean="0">
                <a:solidFill>
                  <a:srgbClr val="FF0000"/>
                </a:solidFill>
              </a:rPr>
              <a:t>Self-centered - wants things his way</a:t>
            </a:r>
          </a:p>
          <a:p>
            <a:pPr eaLnBrk="1" hangingPunct="1">
              <a:defRPr/>
            </a:pPr>
            <a:r>
              <a:rPr kumimoji="0" lang="en-US" b="1" dirty="0" smtClean="0">
                <a:solidFill>
                  <a:srgbClr val="FF0000"/>
                </a:solidFill>
              </a:rPr>
              <a:t>Stubborn, always right</a:t>
            </a:r>
          </a:p>
          <a:p>
            <a:pPr eaLnBrk="1" hangingPunct="1">
              <a:defRPr/>
            </a:pPr>
            <a:r>
              <a:rPr kumimoji="0" lang="en-US" b="1" dirty="0" smtClean="0">
                <a:solidFill>
                  <a:srgbClr val="FF0000"/>
                </a:solidFill>
              </a:rPr>
              <a:t>False teachers (2 Pet. 2:10)</a:t>
            </a:r>
          </a:p>
        </p:txBody>
      </p:sp>
      <p:pic>
        <p:nvPicPr>
          <p:cNvPr id="176132" name="Picture 4" descr="CKC01027"/>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410200" y="1676400"/>
            <a:ext cx="3384550" cy="44196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6131">
                                            <p:txEl>
                                              <p:pRg st="1" end="1"/>
                                            </p:txEl>
                                          </p:spTgt>
                                        </p:tgtEl>
                                        <p:attrNameLst>
                                          <p:attrName>style.visibility</p:attrName>
                                        </p:attrNameLst>
                                      </p:cBhvr>
                                      <p:to>
                                        <p:strVal val="visible"/>
                                      </p:to>
                                    </p:set>
                                    <p:anim calcmode="lin" valueType="num">
                                      <p:cBhvr additive="base">
                                        <p:cTn id="12" dur="500" fill="hold"/>
                                        <p:tgtEl>
                                          <p:spTgt spid="17613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613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6131">
                                            <p:txEl>
                                              <p:pRg st="2" end="2"/>
                                            </p:txEl>
                                          </p:spTgt>
                                        </p:tgtEl>
                                        <p:attrNameLst>
                                          <p:attrName>style.visibility</p:attrName>
                                        </p:attrNameLst>
                                      </p:cBhvr>
                                      <p:to>
                                        <p:strVal val="visible"/>
                                      </p:to>
                                    </p:set>
                                    <p:anim calcmode="lin" valueType="num">
                                      <p:cBhvr additive="base">
                                        <p:cTn id="17" dur="500" fill="hold"/>
                                        <p:tgtEl>
                                          <p:spTgt spid="1761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613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76131">
                                            <p:txEl>
                                              <p:pRg st="3" end="3"/>
                                            </p:txEl>
                                          </p:spTgt>
                                        </p:tgtEl>
                                        <p:attrNameLst>
                                          <p:attrName>style.visibility</p:attrName>
                                        </p:attrNameLst>
                                      </p:cBhvr>
                                      <p:to>
                                        <p:strVal val="visible"/>
                                      </p:to>
                                    </p:set>
                                    <p:anim calcmode="lin" valueType="num">
                                      <p:cBhvr additive="base">
                                        <p:cTn id="22" dur="500" fill="hold"/>
                                        <p:tgtEl>
                                          <p:spTgt spid="17613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61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Pisa</a:t>
            </a:r>
            <a:endParaRPr lang="en-US">
              <a:solidFill>
                <a:schemeClr val="bg1"/>
              </a:solidFill>
              <a:latin typeface="Arial" charset="0"/>
              <a:ea typeface="ＭＳ Ｐゴシック" charset="0"/>
              <a:cs typeface="ＭＳ Ｐゴシック" charset="0"/>
            </a:endParaRPr>
          </a:p>
        </p:txBody>
      </p:sp>
      <p:pic>
        <p:nvPicPr>
          <p:cNvPr id="23555" name="Picture 3" descr="GiantKickingPi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85800" y="228600"/>
            <a:ext cx="7772400" cy="1143000"/>
          </a:xfrm>
        </p:spPr>
        <p:txBody>
          <a:bodyPr/>
          <a:lstStyle/>
          <a:p>
            <a:pPr eaLnBrk="1" hangingPunct="1">
              <a:defRPr/>
            </a:pPr>
            <a:r>
              <a:rPr kumimoji="0" lang="en-US" b="0" u="sng" smtClean="0">
                <a:effectLst>
                  <a:outerShdw blurRad="38100" dist="38100" dir="2700000" algn="tl">
                    <a:srgbClr val="000000"/>
                  </a:outerShdw>
                </a:effectLst>
              </a:rPr>
              <a:t>NOT QUICK-TEMPERED</a:t>
            </a:r>
          </a:p>
        </p:txBody>
      </p:sp>
      <p:sp>
        <p:nvSpPr>
          <p:cNvPr id="178179"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pPr eaLnBrk="1" hangingPunct="1">
              <a:defRPr/>
            </a:pPr>
            <a:r>
              <a:rPr kumimoji="0" lang="en-US" altLang="ja-JP" b="1" dirty="0" smtClean="0">
                <a:solidFill>
                  <a:srgbClr val="FF0000"/>
                </a:solidFill>
              </a:rPr>
              <a:t>"</a:t>
            </a:r>
            <a:r>
              <a:rPr kumimoji="0" lang="en-US" b="1" dirty="0" smtClean="0">
                <a:solidFill>
                  <a:srgbClr val="FF0000"/>
                </a:solidFill>
              </a:rPr>
              <a:t>To boil,</a:t>
            </a:r>
            <a:r>
              <a:rPr kumimoji="0" lang="en-US" altLang="ja-JP" b="1" dirty="0" smtClean="0">
                <a:solidFill>
                  <a:srgbClr val="FF0000"/>
                </a:solidFill>
              </a:rPr>
              <a:t>"</a:t>
            </a:r>
            <a:r>
              <a:rPr kumimoji="0" lang="en-US" b="1" dirty="0" smtClean="0">
                <a:solidFill>
                  <a:srgbClr val="FF0000"/>
                </a:solidFill>
              </a:rPr>
              <a:t> soon angry</a:t>
            </a:r>
          </a:p>
          <a:p>
            <a:pPr eaLnBrk="1" hangingPunct="1">
              <a:defRPr/>
            </a:pPr>
            <a:r>
              <a:rPr kumimoji="0" lang="en-US" b="1" dirty="0" smtClean="0">
                <a:solidFill>
                  <a:srgbClr val="FF0000"/>
                </a:solidFill>
              </a:rPr>
              <a:t>Causes:</a:t>
            </a:r>
          </a:p>
          <a:p>
            <a:pPr eaLnBrk="1" hangingPunct="1">
              <a:buFontTx/>
              <a:buNone/>
              <a:defRPr/>
            </a:pPr>
            <a:r>
              <a:rPr kumimoji="0" lang="en-US" b="1" dirty="0" smtClean="0">
                <a:solidFill>
                  <a:srgbClr val="FF0000"/>
                </a:solidFill>
              </a:rPr>
              <a:t>	- Selfishness </a:t>
            </a:r>
          </a:p>
          <a:p>
            <a:pPr eaLnBrk="1" hangingPunct="1">
              <a:buFontTx/>
              <a:buNone/>
              <a:defRPr/>
            </a:pPr>
            <a:r>
              <a:rPr kumimoji="0" lang="en-US" b="1" dirty="0" smtClean="0">
                <a:solidFill>
                  <a:srgbClr val="FF0000"/>
                </a:solidFill>
              </a:rPr>
              <a:t>	- learned by example </a:t>
            </a:r>
          </a:p>
          <a:p>
            <a:pPr eaLnBrk="1" hangingPunct="1">
              <a:defRPr/>
            </a:pPr>
            <a:r>
              <a:rPr kumimoji="0" lang="en-US" b="1" dirty="0" smtClean="0">
                <a:solidFill>
                  <a:srgbClr val="FF0000"/>
                </a:solidFill>
              </a:rPr>
              <a:t>James 1:19-20, </a:t>
            </a:r>
            <a:r>
              <a:rPr kumimoji="0" lang="en-US" altLang="ja-JP" b="1" dirty="0" smtClean="0">
                <a:solidFill>
                  <a:srgbClr val="FF0000"/>
                </a:solidFill>
              </a:rPr>
              <a:t>"</a:t>
            </a:r>
            <a:r>
              <a:rPr kumimoji="0" lang="en-US" b="1" dirty="0" smtClean="0">
                <a:solidFill>
                  <a:srgbClr val="FF0000"/>
                </a:solidFill>
              </a:rPr>
              <a:t>… slow to become angry…</a:t>
            </a:r>
            <a:r>
              <a:rPr kumimoji="0" lang="en-US" altLang="ja-JP" b="1" dirty="0" smtClean="0">
                <a:solidFill>
                  <a:srgbClr val="FF0000"/>
                </a:solidFill>
              </a:rPr>
              <a:t>"</a:t>
            </a:r>
            <a:endParaRPr kumimoji="0" lang="en-US" b="1" dirty="0" smtClean="0">
              <a:solidFill>
                <a:srgbClr val="FF0000"/>
              </a:solidFill>
            </a:endParaRPr>
          </a:p>
        </p:txBody>
      </p:sp>
      <p:pic>
        <p:nvPicPr>
          <p:cNvPr id="178180" name="Picture 4" descr="CKC00044"/>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181600" y="1676400"/>
            <a:ext cx="3567113" cy="44196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barn(outVertical)">
                                      <p:cBhvr>
                                        <p:cTn id="7" dur="500"/>
                                        <p:tgtEl>
                                          <p:spTgt spid="178179">
                                            <p:txEl>
                                              <p:pRg st="0" end="0"/>
                                            </p:txEl>
                                          </p:spTgt>
                                        </p:tgtEl>
                                      </p:cBhvr>
                                    </p:animEffec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animEffect transition="in" filter="barn(outVertical)">
                                      <p:cBhvr>
                                        <p:cTn id="11" dur="500"/>
                                        <p:tgtEl>
                                          <p:spTgt spid="178179">
                                            <p:txEl>
                                              <p:pRg st="1" end="1"/>
                                            </p:txEl>
                                          </p:spTgt>
                                        </p:tgtEl>
                                      </p:cBhvr>
                                    </p:animEffect>
                                  </p:childTnLst>
                                </p:cTn>
                              </p:par>
                            </p:childTnLst>
                          </p:cTn>
                        </p:par>
                        <p:par>
                          <p:cTn id="12" fill="hold" nodeType="afterGroup">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8179">
                                            <p:txEl>
                                              <p:pRg st="2" end="2"/>
                                            </p:txEl>
                                          </p:spTgt>
                                        </p:tgtEl>
                                        <p:attrNameLst>
                                          <p:attrName>style.visibility</p:attrName>
                                        </p:attrNameLst>
                                      </p:cBhvr>
                                      <p:to>
                                        <p:strVal val="visible"/>
                                      </p:to>
                                    </p:set>
                                    <p:animEffect transition="in" filter="barn(outVertical)">
                                      <p:cBhvr>
                                        <p:cTn id="15" dur="500"/>
                                        <p:tgtEl>
                                          <p:spTgt spid="178179">
                                            <p:txEl>
                                              <p:pRg st="2" end="2"/>
                                            </p:txEl>
                                          </p:spTgt>
                                        </p:tgtEl>
                                      </p:cBhvr>
                                    </p:animEffect>
                                  </p:childTnLst>
                                </p:cTn>
                              </p:par>
                            </p:childTnLst>
                          </p:cTn>
                        </p:par>
                        <p:par>
                          <p:cTn id="16" fill="hold" nodeType="afterGroup">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8179">
                                            <p:txEl>
                                              <p:pRg st="3" end="3"/>
                                            </p:txEl>
                                          </p:spTgt>
                                        </p:tgtEl>
                                        <p:attrNameLst>
                                          <p:attrName>style.visibility</p:attrName>
                                        </p:attrNameLst>
                                      </p:cBhvr>
                                      <p:to>
                                        <p:strVal val="visible"/>
                                      </p:to>
                                    </p:set>
                                    <p:animEffect transition="in" filter="barn(outVertical)">
                                      <p:cBhvr>
                                        <p:cTn id="19" dur="500"/>
                                        <p:tgtEl>
                                          <p:spTgt spid="178179">
                                            <p:txEl>
                                              <p:pRg st="3" end="3"/>
                                            </p:txEl>
                                          </p:spTgt>
                                        </p:tgtEl>
                                      </p:cBhvr>
                                    </p:animEffect>
                                  </p:childTnLst>
                                </p:cTn>
                              </p:par>
                            </p:childTnLst>
                          </p:cTn>
                        </p:par>
                        <p:par>
                          <p:cTn id="20" fill="hold" nodeType="afterGroup">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78179">
                                            <p:txEl>
                                              <p:pRg st="4" end="4"/>
                                            </p:txEl>
                                          </p:spTgt>
                                        </p:tgtEl>
                                        <p:attrNameLst>
                                          <p:attrName>style.visibility</p:attrName>
                                        </p:attrNameLst>
                                      </p:cBhvr>
                                      <p:to>
                                        <p:strVal val="visible"/>
                                      </p:to>
                                    </p:set>
                                    <p:animEffect transition="in" filter="barn(outVertical)">
                                      <p:cBhvr>
                                        <p:cTn id="23" dur="500"/>
                                        <p:tgtEl>
                                          <p:spTgt spid="178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228600"/>
            <a:ext cx="8001000" cy="1143000"/>
          </a:xfrm>
        </p:spPr>
        <p:txBody>
          <a:bodyPr/>
          <a:lstStyle/>
          <a:p>
            <a:pPr eaLnBrk="1" hangingPunct="1">
              <a:defRPr/>
            </a:pPr>
            <a:r>
              <a:rPr kumimoji="0" lang="en-US" b="0" u="sng" smtClean="0">
                <a:effectLst>
                  <a:outerShdw blurRad="38100" dist="38100" dir="2700000" algn="tl">
                    <a:srgbClr val="000000"/>
                  </a:outerShdw>
                </a:effectLst>
              </a:rPr>
              <a:t>NOT GIVEN TO DRUNKENNESS</a:t>
            </a:r>
          </a:p>
        </p:txBody>
      </p:sp>
      <p:sp>
        <p:nvSpPr>
          <p:cNvPr id="180227"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pPr eaLnBrk="1" hangingPunct="1">
              <a:defRPr/>
            </a:pPr>
            <a:r>
              <a:rPr kumimoji="0" lang="en-US" altLang="ja-JP" b="1" dirty="0" smtClean="0">
                <a:solidFill>
                  <a:srgbClr val="FF0000"/>
                </a:solidFill>
              </a:rPr>
              <a:t>"</a:t>
            </a:r>
            <a:r>
              <a:rPr kumimoji="0" lang="en-US" b="1" dirty="0" smtClean="0">
                <a:solidFill>
                  <a:srgbClr val="FF0000"/>
                </a:solidFill>
              </a:rPr>
              <a:t>One who sits long at wine</a:t>
            </a:r>
            <a:r>
              <a:rPr kumimoji="0" lang="en-US" altLang="ja-JP" b="1" dirty="0" smtClean="0">
                <a:solidFill>
                  <a:srgbClr val="FF0000"/>
                </a:solidFill>
              </a:rPr>
              <a:t>"</a:t>
            </a:r>
            <a:endParaRPr kumimoji="0" lang="en-US" b="1" dirty="0" smtClean="0">
              <a:solidFill>
                <a:srgbClr val="FF0000"/>
              </a:solidFill>
            </a:endParaRPr>
          </a:p>
          <a:p>
            <a:pPr eaLnBrk="1" hangingPunct="1">
              <a:defRPr/>
            </a:pPr>
            <a:r>
              <a:rPr kumimoji="0" lang="en-US" b="1" dirty="0" smtClean="0">
                <a:solidFill>
                  <a:srgbClr val="FF0000"/>
                </a:solidFill>
              </a:rPr>
              <a:t>Fermented grape juice</a:t>
            </a:r>
          </a:p>
          <a:p>
            <a:pPr eaLnBrk="1" hangingPunct="1">
              <a:defRPr/>
            </a:pPr>
            <a:r>
              <a:rPr kumimoji="0" lang="en-US" b="1" dirty="0" smtClean="0">
                <a:solidFill>
                  <a:srgbClr val="FF0000"/>
                </a:solidFill>
              </a:rPr>
              <a:t>Not intoxicated</a:t>
            </a:r>
          </a:p>
          <a:p>
            <a:pPr eaLnBrk="1" hangingPunct="1">
              <a:defRPr/>
            </a:pPr>
            <a:r>
              <a:rPr kumimoji="0" lang="en-US" b="1" dirty="0" smtClean="0">
                <a:solidFill>
                  <a:srgbClr val="FF0000"/>
                </a:solidFill>
              </a:rPr>
              <a:t>In Scripture strong drink and drunkenness are forbidden</a:t>
            </a:r>
          </a:p>
        </p:txBody>
      </p:sp>
      <p:pic>
        <p:nvPicPr>
          <p:cNvPr id="180228" name="Picture 4" descr="BAC0005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105400" y="1676400"/>
            <a:ext cx="3810000" cy="46482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Effect transition="in" filter="wipe(left)">
                                      <p:cBhvr>
                                        <p:cTn id="7" dur="500"/>
                                        <p:tgtEl>
                                          <p:spTgt spid="18022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animEffect transition="in" filter="wipe(left)">
                                      <p:cBhvr>
                                        <p:cTn id="11" dur="500"/>
                                        <p:tgtEl>
                                          <p:spTgt spid="180227">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animEffect transition="in" filter="wipe(left)">
                                      <p:cBhvr>
                                        <p:cTn id="15" dur="500"/>
                                        <p:tgtEl>
                                          <p:spTgt spid="180227">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animEffect transition="in" filter="wipe(left)">
                                      <p:cBhvr>
                                        <p:cTn id="19" dur="500"/>
                                        <p:tgtEl>
                                          <p:spTgt spid="180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0"/>
            <a:ext cx="7772400" cy="1143000"/>
          </a:xfrm>
        </p:spPr>
        <p:txBody>
          <a:bodyPr/>
          <a:lstStyle/>
          <a:p>
            <a:pPr eaLnBrk="1" hangingPunct="1">
              <a:defRPr/>
            </a:pPr>
            <a:r>
              <a:rPr kumimoji="0" lang="en-US" b="0" u="sng" smtClean="0">
                <a:effectLst>
                  <a:outerShdw blurRad="38100" dist="38100" dir="2700000" algn="tl">
                    <a:srgbClr val="000000"/>
                  </a:outerShdw>
                </a:effectLst>
              </a:rPr>
              <a:t>NOT VIOLENT</a:t>
            </a:r>
          </a:p>
        </p:txBody>
      </p:sp>
      <p:sp>
        <p:nvSpPr>
          <p:cNvPr id="182275" name="Rectangle 3"/>
          <p:cNvSpPr>
            <a:spLocks noGrp="1" noChangeArrowheads="1"/>
          </p:cNvSpPr>
          <p:nvPr>
            <p:ph type="body" sz="half" idx="1"/>
          </p:nvPr>
        </p:nvSpPr>
        <p:spPr>
          <a:xfrm>
            <a:off x="457200" y="1447800"/>
            <a:ext cx="4114800" cy="4724400"/>
          </a:xfrm>
          <a:ln>
            <a:solidFill>
              <a:schemeClr val="accent2"/>
            </a:solidFill>
            <a:miter lim="800000"/>
            <a:headEnd/>
            <a:tailEnd/>
          </a:ln>
        </p:spPr>
        <p:txBody>
          <a:bodyPr/>
          <a:lstStyle/>
          <a:p>
            <a:pPr eaLnBrk="1" hangingPunct="1">
              <a:defRPr/>
            </a:pPr>
            <a:r>
              <a:rPr kumimoji="0" lang="en-US" altLang="ja-JP" b="1" dirty="0" smtClean="0">
                <a:solidFill>
                  <a:srgbClr val="FF0000"/>
                </a:solidFill>
              </a:rPr>
              <a:t>"</a:t>
            </a:r>
            <a:r>
              <a:rPr kumimoji="0" lang="en-US" b="1" dirty="0" smtClean="0">
                <a:solidFill>
                  <a:srgbClr val="FF0000"/>
                </a:solidFill>
              </a:rPr>
              <a:t>Someone who is armed for battle</a:t>
            </a:r>
            <a:r>
              <a:rPr kumimoji="0" lang="en-US" altLang="ja-JP" b="1" dirty="0" smtClean="0">
                <a:solidFill>
                  <a:srgbClr val="FF0000"/>
                </a:solidFill>
              </a:rPr>
              <a:t>"</a:t>
            </a:r>
            <a:endParaRPr kumimoji="0" lang="en-US" b="1" dirty="0" smtClean="0">
              <a:solidFill>
                <a:srgbClr val="FF0000"/>
              </a:solidFill>
            </a:endParaRPr>
          </a:p>
          <a:p>
            <a:pPr eaLnBrk="1" hangingPunct="1">
              <a:defRPr/>
            </a:pPr>
            <a:r>
              <a:rPr kumimoji="0" lang="en-US" b="1" dirty="0" smtClean="0">
                <a:solidFill>
                  <a:srgbClr val="FF0000"/>
                </a:solidFill>
              </a:rPr>
              <a:t>A fighter - hits others with his fists and words</a:t>
            </a:r>
          </a:p>
          <a:p>
            <a:pPr eaLnBrk="1" hangingPunct="1">
              <a:defRPr/>
            </a:pPr>
            <a:r>
              <a:rPr kumimoji="0" lang="en-US" b="1" dirty="0" smtClean="0">
                <a:solidFill>
                  <a:srgbClr val="FF0000"/>
                </a:solidFill>
              </a:rPr>
              <a:t>Controlling, quarrelsome</a:t>
            </a:r>
          </a:p>
        </p:txBody>
      </p:sp>
      <p:pic>
        <p:nvPicPr>
          <p:cNvPr id="182276" name="Picture 4" descr="CJY00005"/>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4800600" y="1600200"/>
            <a:ext cx="3903663" cy="44196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Effect transition="in" filter="box(out)">
                                      <p:cBhvr>
                                        <p:cTn id="7" dur="500"/>
                                        <p:tgtEl>
                                          <p:spTgt spid="182275">
                                            <p:txEl>
                                              <p:pRg st="0" end="0"/>
                                            </p:txEl>
                                          </p:spTgt>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82275">
                                            <p:txEl>
                                              <p:pRg st="1" end="1"/>
                                            </p:txEl>
                                          </p:spTgt>
                                        </p:tgtEl>
                                        <p:attrNameLst>
                                          <p:attrName>style.visibility</p:attrName>
                                        </p:attrNameLst>
                                      </p:cBhvr>
                                      <p:to>
                                        <p:strVal val="visible"/>
                                      </p:to>
                                    </p:set>
                                    <p:animEffect transition="in" filter="box(out)">
                                      <p:cBhvr>
                                        <p:cTn id="11" dur="500"/>
                                        <p:tgtEl>
                                          <p:spTgt spid="182275">
                                            <p:txEl>
                                              <p:pRg st="1" end="1"/>
                                            </p:txEl>
                                          </p:spTgt>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182275">
                                            <p:txEl>
                                              <p:pRg st="2" end="2"/>
                                            </p:txEl>
                                          </p:spTgt>
                                        </p:tgtEl>
                                        <p:attrNameLst>
                                          <p:attrName>style.visibility</p:attrName>
                                        </p:attrNameLst>
                                      </p:cBhvr>
                                      <p:to>
                                        <p:strVal val="visible"/>
                                      </p:to>
                                    </p:set>
                                    <p:animEffect transition="in" filter="box(out)">
                                      <p:cBhvr>
                                        <p:cTn id="15" dur="500"/>
                                        <p:tgtEl>
                                          <p:spTgt spid="182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5800" y="304800"/>
            <a:ext cx="7772400" cy="1143000"/>
          </a:xfrm>
        </p:spPr>
        <p:txBody>
          <a:bodyPr/>
          <a:lstStyle/>
          <a:p>
            <a:pPr eaLnBrk="1" hangingPunct="1">
              <a:defRPr/>
            </a:pPr>
            <a:r>
              <a:rPr kumimoji="0" lang="en-US" b="0" u="sng" smtClean="0">
                <a:effectLst>
                  <a:outerShdw blurRad="38100" dist="38100" dir="2700000" algn="tl">
                    <a:srgbClr val="000000"/>
                  </a:outerShdw>
                </a:effectLst>
              </a:rPr>
              <a:t>NOT PURSUING DISHONEST GAIN</a:t>
            </a:r>
          </a:p>
        </p:txBody>
      </p:sp>
      <p:sp>
        <p:nvSpPr>
          <p:cNvPr id="184323"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eaLnBrk="1" hangingPunct="1">
              <a:lnSpc>
                <a:spcPct val="90000"/>
              </a:lnSpc>
              <a:defRPr/>
            </a:pPr>
            <a:r>
              <a:rPr kumimoji="0" lang="en-US" altLang="ja-JP" b="1" dirty="0" smtClean="0">
                <a:solidFill>
                  <a:srgbClr val="FF0000"/>
                </a:solidFill>
              </a:rPr>
              <a:t>"</a:t>
            </a:r>
            <a:r>
              <a:rPr kumimoji="0" lang="en-US" b="1" dirty="0" smtClean="0">
                <a:solidFill>
                  <a:srgbClr val="FF0000"/>
                </a:solidFill>
              </a:rPr>
              <a:t>Not fond of silver</a:t>
            </a:r>
            <a:r>
              <a:rPr kumimoji="0" lang="en-US" altLang="ja-JP" b="1" dirty="0" smtClean="0">
                <a:solidFill>
                  <a:srgbClr val="FF0000"/>
                </a:solidFill>
              </a:rPr>
              <a:t>"</a:t>
            </a:r>
            <a:endParaRPr kumimoji="0" lang="en-US" b="1" dirty="0" smtClean="0">
              <a:solidFill>
                <a:srgbClr val="FF0000"/>
              </a:solidFill>
            </a:endParaRPr>
          </a:p>
          <a:p>
            <a:pPr eaLnBrk="1" hangingPunct="1">
              <a:lnSpc>
                <a:spcPct val="90000"/>
              </a:lnSpc>
              <a:defRPr/>
            </a:pPr>
            <a:r>
              <a:rPr kumimoji="0" lang="en-US" b="1" dirty="0" smtClean="0">
                <a:solidFill>
                  <a:srgbClr val="FF0000"/>
                </a:solidFill>
              </a:rPr>
              <a:t>Not greedy - the desire for more</a:t>
            </a:r>
          </a:p>
          <a:p>
            <a:pPr eaLnBrk="1" hangingPunct="1">
              <a:lnSpc>
                <a:spcPct val="90000"/>
              </a:lnSpc>
              <a:defRPr/>
            </a:pPr>
            <a:r>
              <a:rPr kumimoji="0" lang="en-US" b="1" dirty="0" smtClean="0">
                <a:solidFill>
                  <a:srgbClr val="FF0000"/>
                </a:solidFill>
              </a:rPr>
              <a:t>1 Peter 5:2</a:t>
            </a:r>
          </a:p>
          <a:p>
            <a:pPr eaLnBrk="1" hangingPunct="1">
              <a:lnSpc>
                <a:spcPct val="90000"/>
              </a:lnSpc>
              <a:defRPr/>
            </a:pPr>
            <a:r>
              <a:rPr kumimoji="0" lang="en-US" b="1" dirty="0" smtClean="0">
                <a:solidFill>
                  <a:srgbClr val="FF0000"/>
                </a:solidFill>
              </a:rPr>
              <a:t>Materialism is not his priority </a:t>
            </a:r>
          </a:p>
          <a:p>
            <a:pPr eaLnBrk="1" hangingPunct="1">
              <a:lnSpc>
                <a:spcPct val="90000"/>
              </a:lnSpc>
              <a:defRPr/>
            </a:pPr>
            <a:r>
              <a:rPr kumimoji="0" lang="en-US" b="1" dirty="0" smtClean="0">
                <a:solidFill>
                  <a:srgbClr val="FF0000"/>
                </a:solidFill>
              </a:rPr>
              <a:t>Not a mercenary - serves for money</a:t>
            </a:r>
          </a:p>
        </p:txBody>
      </p:sp>
      <p:pic>
        <p:nvPicPr>
          <p:cNvPr id="184324" name="Picture 4" descr="AMD0002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638800" y="1600200"/>
            <a:ext cx="3276600" cy="45720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wipe(left)">
                                      <p:cBhvr>
                                        <p:cTn id="7" dur="500"/>
                                        <p:tgtEl>
                                          <p:spTgt spid="184323">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4323">
                                            <p:txEl>
                                              <p:pRg st="1" end="1"/>
                                            </p:txEl>
                                          </p:spTgt>
                                        </p:tgtEl>
                                        <p:attrNameLst>
                                          <p:attrName>style.visibility</p:attrName>
                                        </p:attrNameLst>
                                      </p:cBhvr>
                                      <p:to>
                                        <p:strVal val="visible"/>
                                      </p:to>
                                    </p:set>
                                    <p:animEffect transition="in" filter="wipe(left)">
                                      <p:cBhvr>
                                        <p:cTn id="11" dur="500"/>
                                        <p:tgtEl>
                                          <p:spTgt spid="184323">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4323">
                                            <p:txEl>
                                              <p:pRg st="2" end="2"/>
                                            </p:txEl>
                                          </p:spTgt>
                                        </p:tgtEl>
                                        <p:attrNameLst>
                                          <p:attrName>style.visibility</p:attrName>
                                        </p:attrNameLst>
                                      </p:cBhvr>
                                      <p:to>
                                        <p:strVal val="visible"/>
                                      </p:to>
                                    </p:set>
                                    <p:animEffect transition="in" filter="wipe(left)">
                                      <p:cBhvr>
                                        <p:cTn id="15" dur="500"/>
                                        <p:tgtEl>
                                          <p:spTgt spid="184323">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4323">
                                            <p:txEl>
                                              <p:pRg st="3" end="3"/>
                                            </p:txEl>
                                          </p:spTgt>
                                        </p:tgtEl>
                                        <p:attrNameLst>
                                          <p:attrName>style.visibility</p:attrName>
                                        </p:attrNameLst>
                                      </p:cBhvr>
                                      <p:to>
                                        <p:strVal val="visible"/>
                                      </p:to>
                                    </p:set>
                                    <p:animEffect transition="in" filter="wipe(left)">
                                      <p:cBhvr>
                                        <p:cTn id="19" dur="500"/>
                                        <p:tgtEl>
                                          <p:spTgt spid="184323">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4323">
                                            <p:txEl>
                                              <p:pRg st="4" end="4"/>
                                            </p:txEl>
                                          </p:spTgt>
                                        </p:tgtEl>
                                        <p:attrNameLst>
                                          <p:attrName>style.visibility</p:attrName>
                                        </p:attrNameLst>
                                      </p:cBhvr>
                                      <p:to>
                                        <p:strVal val="visible"/>
                                      </p:to>
                                    </p:set>
                                    <p:animEffect transition="in" filter="wipe(left)">
                                      <p:cBhvr>
                                        <p:cTn id="23" dur="500"/>
                                        <p:tgtEl>
                                          <p:spTgt spid="184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0"/>
            <a:ext cx="7772400" cy="1143000"/>
          </a:xfrm>
        </p:spPr>
        <p:txBody>
          <a:bodyPr/>
          <a:lstStyle/>
          <a:p>
            <a:pPr eaLnBrk="1" hangingPunct="1">
              <a:defRPr/>
            </a:pPr>
            <a:r>
              <a:rPr kumimoji="0" lang="en-US" b="0" u="sng" smtClean="0">
                <a:effectLst>
                  <a:outerShdw blurRad="38100" dist="38100" dir="2700000" algn="tl">
                    <a:srgbClr val="000000"/>
                  </a:outerShdw>
                </a:effectLst>
              </a:rPr>
              <a:t>HOSPITABLE</a:t>
            </a:r>
          </a:p>
        </p:txBody>
      </p:sp>
      <p:sp>
        <p:nvSpPr>
          <p:cNvPr id="186371" name="Rectangle 3"/>
          <p:cNvSpPr>
            <a:spLocks noGrp="1" noChangeArrowheads="1"/>
          </p:cNvSpPr>
          <p:nvPr>
            <p:ph type="body" sz="half" idx="1"/>
          </p:nvPr>
        </p:nvSpPr>
        <p:spPr>
          <a:xfrm>
            <a:off x="381000" y="1371600"/>
            <a:ext cx="4419600" cy="4800600"/>
          </a:xfrm>
          <a:ln>
            <a:solidFill>
              <a:schemeClr val="accent2"/>
            </a:solidFill>
            <a:miter lim="800000"/>
            <a:headEnd/>
            <a:tailEnd/>
          </a:ln>
        </p:spPr>
        <p:txBody>
          <a:bodyPr/>
          <a:lstStyle/>
          <a:p>
            <a:pPr eaLnBrk="1" hangingPunct="1">
              <a:defRPr/>
            </a:pPr>
            <a:r>
              <a:rPr kumimoji="0" lang="en-US" b="1" dirty="0" smtClean="0">
                <a:solidFill>
                  <a:srgbClr val="FF0000"/>
                </a:solidFill>
              </a:rPr>
              <a:t>One who is fond of strangers</a:t>
            </a:r>
          </a:p>
          <a:p>
            <a:pPr eaLnBrk="1" hangingPunct="1">
              <a:defRPr/>
            </a:pPr>
            <a:r>
              <a:rPr kumimoji="0" lang="en-US" b="1" dirty="0" smtClean="0">
                <a:solidFill>
                  <a:srgbClr val="FF0000"/>
                </a:solidFill>
              </a:rPr>
              <a:t>Historically</a:t>
            </a:r>
            <a:br>
              <a:rPr kumimoji="0" lang="en-US" b="1" dirty="0" smtClean="0">
                <a:solidFill>
                  <a:srgbClr val="FF0000"/>
                </a:solidFill>
              </a:rPr>
            </a:br>
            <a:r>
              <a:rPr kumimoji="0" lang="en-US" b="1" dirty="0" smtClean="0">
                <a:solidFill>
                  <a:srgbClr val="FF0000"/>
                </a:solidFill>
              </a:rPr>
              <a:t>- culture</a:t>
            </a:r>
            <a:br>
              <a:rPr kumimoji="0" lang="en-US" b="1" dirty="0" smtClean="0">
                <a:solidFill>
                  <a:srgbClr val="FF0000"/>
                </a:solidFill>
              </a:rPr>
            </a:br>
            <a:r>
              <a:rPr kumimoji="0" lang="en-US" b="1" dirty="0" smtClean="0">
                <a:solidFill>
                  <a:srgbClr val="FF0000"/>
                </a:solidFill>
              </a:rPr>
              <a:t>- early church    </a:t>
            </a:r>
          </a:p>
          <a:p>
            <a:pPr eaLnBrk="1" hangingPunct="1">
              <a:defRPr/>
            </a:pPr>
            <a:r>
              <a:rPr kumimoji="0" lang="en-US" b="1" dirty="0" smtClean="0">
                <a:solidFill>
                  <a:srgbClr val="FF0000"/>
                </a:solidFill>
              </a:rPr>
              <a:t>Romans 12:13 - God</a:t>
            </a:r>
            <a:r>
              <a:rPr kumimoji="0" lang="fr-FR" altLang="ja-JP" b="1" dirty="0" smtClean="0">
                <a:solidFill>
                  <a:srgbClr val="FF0000"/>
                </a:solidFill>
              </a:rPr>
              <a:t>'</a:t>
            </a:r>
            <a:r>
              <a:rPr kumimoji="0" lang="en-US" b="1" dirty="0" smtClean="0">
                <a:solidFill>
                  <a:srgbClr val="FF0000"/>
                </a:solidFill>
              </a:rPr>
              <a:t>s people</a:t>
            </a:r>
          </a:p>
          <a:p>
            <a:pPr eaLnBrk="1" hangingPunct="1">
              <a:defRPr/>
            </a:pPr>
            <a:r>
              <a:rPr kumimoji="0" lang="en-US" b="1" dirty="0" smtClean="0">
                <a:solidFill>
                  <a:srgbClr val="FF0000"/>
                </a:solidFill>
              </a:rPr>
              <a:t>1 Peter 4:9 - no  grumbling</a:t>
            </a:r>
          </a:p>
        </p:txBody>
      </p:sp>
      <p:pic>
        <p:nvPicPr>
          <p:cNvPr id="186372" name="Picture 4" descr="CJY50011"/>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4953000" y="1295400"/>
            <a:ext cx="3886200" cy="47244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6371">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6371">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86371">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86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09600" y="228600"/>
            <a:ext cx="7772400" cy="1143000"/>
          </a:xfrm>
        </p:spPr>
        <p:txBody>
          <a:bodyPr/>
          <a:lstStyle/>
          <a:p>
            <a:pPr eaLnBrk="1" hangingPunct="1">
              <a:defRPr/>
            </a:pPr>
            <a:r>
              <a:rPr kumimoji="0" lang="en-US" b="0" u="sng" smtClean="0">
                <a:effectLst>
                  <a:outerShdw blurRad="38100" dist="38100" dir="2700000" algn="tl">
                    <a:srgbClr val="000000"/>
                  </a:outerShdw>
                </a:effectLst>
              </a:rPr>
              <a:t>ONE WHO LOVES </a:t>
            </a:r>
            <a:br>
              <a:rPr kumimoji="0" lang="en-US" b="0" u="sng" smtClean="0">
                <a:effectLst>
                  <a:outerShdw blurRad="38100" dist="38100" dir="2700000" algn="tl">
                    <a:srgbClr val="000000"/>
                  </a:outerShdw>
                </a:effectLst>
              </a:rPr>
            </a:br>
            <a:r>
              <a:rPr kumimoji="0" lang="en-US" b="0" u="sng" smtClean="0">
                <a:effectLst>
                  <a:outerShdw blurRad="38100" dist="38100" dir="2700000" algn="tl">
                    <a:srgbClr val="000000"/>
                  </a:outerShdw>
                </a:effectLst>
              </a:rPr>
              <a:t>WHAT IS  GOOD</a:t>
            </a:r>
          </a:p>
        </p:txBody>
      </p:sp>
      <p:sp>
        <p:nvSpPr>
          <p:cNvPr id="188419" name="Rectangle 3"/>
          <p:cNvSpPr>
            <a:spLocks noGrp="1" noChangeArrowheads="1"/>
          </p:cNvSpPr>
          <p:nvPr>
            <p:ph type="body" sz="half" idx="1"/>
          </p:nvPr>
        </p:nvSpPr>
        <p:spPr>
          <a:xfrm>
            <a:off x="304800" y="1600200"/>
            <a:ext cx="4038600" cy="4724400"/>
          </a:xfrm>
          <a:ln>
            <a:solidFill>
              <a:schemeClr val="accent2"/>
            </a:solidFill>
            <a:miter lim="800000"/>
            <a:headEnd/>
            <a:tailEnd/>
          </a:ln>
        </p:spPr>
        <p:txBody>
          <a:bodyPr/>
          <a:lstStyle/>
          <a:p>
            <a:pPr eaLnBrk="1" hangingPunct="1">
              <a:defRPr/>
            </a:pPr>
            <a:r>
              <a:rPr kumimoji="0" lang="en-US" b="1" smtClean="0">
                <a:solidFill>
                  <a:srgbClr val="FF0000"/>
                </a:solidFill>
              </a:rPr>
              <a:t>One who loves and does what is beneficial and helpful to others</a:t>
            </a:r>
          </a:p>
        </p:txBody>
      </p:sp>
      <p:pic>
        <p:nvPicPr>
          <p:cNvPr id="188420" name="Picture 4" descr="CKB00923"/>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729288" y="2436813"/>
            <a:ext cx="2170112" cy="3036887"/>
          </a:xfrm>
        </p:spPr>
      </p:pic>
      <p:sp>
        <p:nvSpPr>
          <p:cNvPr id="188421" name="Text Box 5"/>
          <p:cNvSpPr txBox="1">
            <a:spLocks noChangeArrowheads="1"/>
          </p:cNvSpPr>
          <p:nvPr/>
        </p:nvSpPr>
        <p:spPr bwMode="auto">
          <a:xfrm>
            <a:off x="5105400" y="2438400"/>
            <a:ext cx="6191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a:solidFill>
                  <a:srgbClr val="FF0000"/>
                </a:solidFill>
                <a:latin typeface="Times New Roman" charset="0"/>
              </a:rPr>
              <a:t>G</a:t>
            </a:r>
          </a:p>
          <a:p>
            <a:pPr>
              <a:defRPr/>
            </a:pPr>
            <a:r>
              <a:rPr lang="en-US" sz="4400" b="1">
                <a:solidFill>
                  <a:srgbClr val="FF0000"/>
                </a:solidFill>
                <a:latin typeface="Times New Roman" charset="0"/>
              </a:rPr>
              <a:t>O</a:t>
            </a:r>
          </a:p>
          <a:p>
            <a:pPr>
              <a:defRPr/>
            </a:pPr>
            <a:r>
              <a:rPr lang="en-US" sz="4400" b="1">
                <a:solidFill>
                  <a:srgbClr val="FF0000"/>
                </a:solidFill>
                <a:latin typeface="Times New Roman" charset="0"/>
              </a:rPr>
              <a:t>O</a:t>
            </a:r>
          </a:p>
          <a:p>
            <a:pPr>
              <a:defRPr/>
            </a:pPr>
            <a:r>
              <a:rPr lang="en-US" sz="4400" b="1">
                <a:solidFill>
                  <a:srgbClr val="FF0000"/>
                </a:solidFill>
                <a:latin typeface="Times New Roman" charset="0"/>
              </a:rPr>
              <a:t>D</a:t>
            </a:r>
          </a:p>
        </p:txBody>
      </p:sp>
      <p:sp>
        <p:nvSpPr>
          <p:cNvPr id="188422" name="Text Box 6"/>
          <p:cNvSpPr txBox="1">
            <a:spLocks noChangeArrowheads="1"/>
          </p:cNvSpPr>
          <p:nvPr/>
        </p:nvSpPr>
        <p:spPr bwMode="auto">
          <a:xfrm>
            <a:off x="8305800" y="2362200"/>
            <a:ext cx="5873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a:latin typeface="Times New Roman" charset="0"/>
              </a:rPr>
              <a:t>E</a:t>
            </a:r>
          </a:p>
          <a:p>
            <a:pPr>
              <a:defRPr/>
            </a:pPr>
            <a:r>
              <a:rPr lang="en-US" sz="4400" b="1">
                <a:latin typeface="Times New Roman" charset="0"/>
              </a:rPr>
              <a:t>V</a:t>
            </a:r>
          </a:p>
          <a:p>
            <a:pPr>
              <a:defRPr/>
            </a:pPr>
            <a:r>
              <a:rPr lang="en-US" sz="4400" b="1">
                <a:latin typeface="Times New Roman" charset="0"/>
              </a:rPr>
              <a:t>I</a:t>
            </a:r>
          </a:p>
          <a:p>
            <a:pPr>
              <a:defRPr/>
            </a:pPr>
            <a:r>
              <a:rPr lang="en-US" sz="4400" b="1">
                <a:latin typeface="Times New Roman" charset="0"/>
              </a:rPr>
              <a:t>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84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0"/>
            <a:ext cx="7772400" cy="1143000"/>
          </a:xfrm>
        </p:spPr>
        <p:txBody>
          <a:bodyPr/>
          <a:lstStyle/>
          <a:p>
            <a:pPr eaLnBrk="1" hangingPunct="1">
              <a:defRPr/>
            </a:pPr>
            <a:r>
              <a:rPr kumimoji="0" lang="en-US" b="0" u="sng" smtClean="0">
                <a:effectLst>
                  <a:outerShdw blurRad="38100" dist="38100" dir="2700000" algn="tl">
                    <a:srgbClr val="000000"/>
                  </a:outerShdw>
                </a:effectLst>
              </a:rPr>
              <a:t>SELF-CONTROLLED</a:t>
            </a:r>
          </a:p>
        </p:txBody>
      </p:sp>
      <p:sp>
        <p:nvSpPr>
          <p:cNvPr id="190467" name="Rectangle 3"/>
          <p:cNvSpPr>
            <a:spLocks noGrp="1" noChangeArrowheads="1"/>
          </p:cNvSpPr>
          <p:nvPr>
            <p:ph type="body" sz="half" idx="1"/>
          </p:nvPr>
        </p:nvSpPr>
        <p:spPr>
          <a:xfrm>
            <a:off x="381000" y="1295400"/>
            <a:ext cx="5029200" cy="4800600"/>
          </a:xfrm>
          <a:ln>
            <a:solidFill>
              <a:schemeClr val="accent2"/>
            </a:solidFill>
            <a:miter lim="800000"/>
            <a:headEnd/>
            <a:tailEnd/>
          </a:ln>
        </p:spPr>
        <p:txBody>
          <a:bodyPr/>
          <a:lstStyle/>
          <a:p>
            <a:pPr eaLnBrk="1" hangingPunct="1">
              <a:defRPr/>
            </a:pPr>
            <a:r>
              <a:rPr kumimoji="0" lang="en-US" b="1" smtClean="0">
                <a:solidFill>
                  <a:srgbClr val="FF0000"/>
                </a:solidFill>
              </a:rPr>
              <a:t>Sound mind, stable</a:t>
            </a:r>
          </a:p>
          <a:p>
            <a:pPr eaLnBrk="1" hangingPunct="1">
              <a:defRPr/>
            </a:pPr>
            <a:r>
              <a:rPr kumimoji="0" lang="en-US" b="1" smtClean="0">
                <a:solidFill>
                  <a:srgbClr val="FF0000"/>
                </a:solidFill>
              </a:rPr>
              <a:t>Mind, emotions, and desires are under control</a:t>
            </a:r>
          </a:p>
          <a:p>
            <a:pPr eaLnBrk="1" hangingPunct="1">
              <a:defRPr/>
            </a:pPr>
            <a:r>
              <a:rPr kumimoji="0" lang="en-US" b="1" smtClean="0">
                <a:solidFill>
                  <a:srgbClr val="FF0000"/>
                </a:solidFill>
              </a:rPr>
              <a:t>Balanced in his judgments</a:t>
            </a:r>
          </a:p>
          <a:p>
            <a:pPr eaLnBrk="1" hangingPunct="1">
              <a:defRPr/>
            </a:pPr>
            <a:r>
              <a:rPr kumimoji="0" lang="en-US" b="1" smtClean="0">
                <a:solidFill>
                  <a:srgbClr val="FF0000"/>
                </a:solidFill>
              </a:rPr>
              <a:t>Humble (Rom. 12:3)</a:t>
            </a:r>
          </a:p>
        </p:txBody>
      </p:sp>
      <p:pic>
        <p:nvPicPr>
          <p:cNvPr id="190468" name="Picture 4" descr="CZI00017"/>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486400" y="1295400"/>
            <a:ext cx="3429000" cy="47244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0467">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0467">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0467">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0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09600" y="0"/>
            <a:ext cx="7772400" cy="1143000"/>
          </a:xfrm>
        </p:spPr>
        <p:txBody>
          <a:bodyPr/>
          <a:lstStyle/>
          <a:p>
            <a:pPr eaLnBrk="1" hangingPunct="1">
              <a:defRPr/>
            </a:pPr>
            <a:r>
              <a:rPr kumimoji="0" lang="en-US" b="0" u="sng" smtClean="0">
                <a:effectLst>
                  <a:outerShdw blurRad="38100" dist="38100" dir="2700000" algn="tl">
                    <a:srgbClr val="000000"/>
                  </a:outerShdw>
                </a:effectLst>
              </a:rPr>
              <a:t>UPRIGHT</a:t>
            </a:r>
          </a:p>
        </p:txBody>
      </p:sp>
      <p:sp>
        <p:nvSpPr>
          <p:cNvPr id="192515"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pPr eaLnBrk="1" hangingPunct="1">
              <a:defRPr/>
            </a:pPr>
            <a:r>
              <a:rPr kumimoji="0" lang="en-US" b="1" smtClean="0">
                <a:solidFill>
                  <a:srgbClr val="FF0000"/>
                </a:solidFill>
              </a:rPr>
              <a:t>One who gives both men and God what is due them</a:t>
            </a:r>
          </a:p>
          <a:p>
            <a:pPr eaLnBrk="1" hangingPunct="1">
              <a:defRPr/>
            </a:pPr>
            <a:r>
              <a:rPr kumimoji="0" lang="en-US" b="1" smtClean="0">
                <a:solidFill>
                  <a:srgbClr val="FF0000"/>
                </a:solidFill>
              </a:rPr>
              <a:t>Practical righteousness</a:t>
            </a:r>
          </a:p>
          <a:p>
            <a:pPr eaLnBrk="1" hangingPunct="1">
              <a:defRPr/>
            </a:pPr>
            <a:r>
              <a:rPr kumimoji="0" lang="en-US" b="1" smtClean="0">
                <a:solidFill>
                  <a:srgbClr val="FF0000"/>
                </a:solidFill>
              </a:rPr>
              <a:t>Instinctive awareness of right and wrong</a:t>
            </a:r>
          </a:p>
          <a:p>
            <a:pPr eaLnBrk="1" hangingPunct="1">
              <a:defRPr/>
            </a:pPr>
            <a:r>
              <a:rPr kumimoji="0" lang="en-US" b="1" smtClean="0">
                <a:solidFill>
                  <a:srgbClr val="FF0000"/>
                </a:solidFill>
              </a:rPr>
              <a:t>Joseph (Matt. 1:19)</a:t>
            </a:r>
          </a:p>
        </p:txBody>
      </p:sp>
      <p:pic>
        <p:nvPicPr>
          <p:cNvPr id="192516" name="Picture 4" descr="CLV00016"/>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486400" y="1371600"/>
            <a:ext cx="3276600" cy="4724400"/>
          </a:xfrm>
        </p:spPr>
      </p:pic>
      <p:sp>
        <p:nvSpPr>
          <p:cNvPr id="192517" name="Text Box 5"/>
          <p:cNvSpPr txBox="1">
            <a:spLocks noChangeArrowheads="1"/>
          </p:cNvSpPr>
          <p:nvPr/>
        </p:nvSpPr>
        <p:spPr bwMode="auto">
          <a:xfrm>
            <a:off x="5486400" y="4038600"/>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a:solidFill>
                  <a:srgbClr val="FF0000"/>
                </a:solidFill>
                <a:latin typeface="Times New Roman" charset="0"/>
              </a:rPr>
              <a:t>GOD</a:t>
            </a:r>
          </a:p>
        </p:txBody>
      </p:sp>
      <p:sp>
        <p:nvSpPr>
          <p:cNvPr id="192518" name="Text Box 6"/>
          <p:cNvSpPr txBox="1">
            <a:spLocks noChangeArrowheads="1"/>
          </p:cNvSpPr>
          <p:nvPr/>
        </p:nvSpPr>
        <p:spPr bwMode="auto">
          <a:xfrm>
            <a:off x="7620000" y="4038600"/>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a:latin typeface="Times New Roman" charset="0"/>
              </a:rPr>
              <a:t>MEN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2515">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2515">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2515">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25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09600" y="0"/>
            <a:ext cx="7772400" cy="1143000"/>
          </a:xfrm>
        </p:spPr>
        <p:txBody>
          <a:bodyPr/>
          <a:lstStyle/>
          <a:p>
            <a:pPr eaLnBrk="1" hangingPunct="1">
              <a:defRPr/>
            </a:pPr>
            <a:r>
              <a:rPr kumimoji="0" lang="en-US" b="0" u="sng" smtClean="0">
                <a:effectLst>
                  <a:outerShdw blurRad="38100" dist="38100" dir="2700000" algn="tl">
                    <a:srgbClr val="000000"/>
                  </a:outerShdw>
                </a:effectLst>
              </a:rPr>
              <a:t>HOLY</a:t>
            </a:r>
          </a:p>
        </p:txBody>
      </p:sp>
      <p:sp>
        <p:nvSpPr>
          <p:cNvPr id="194563"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pPr eaLnBrk="1" hangingPunct="1">
              <a:defRPr/>
            </a:pPr>
            <a:r>
              <a:rPr kumimoji="0" lang="en-US" b="1" smtClean="0">
                <a:solidFill>
                  <a:srgbClr val="FF0000"/>
                </a:solidFill>
              </a:rPr>
              <a:t>Set apart for God</a:t>
            </a:r>
          </a:p>
          <a:p>
            <a:pPr eaLnBrk="1" hangingPunct="1">
              <a:defRPr/>
            </a:pPr>
            <a:r>
              <a:rPr kumimoji="0" lang="en-US" b="1" smtClean="0">
                <a:solidFill>
                  <a:srgbClr val="FF0000"/>
                </a:solidFill>
              </a:rPr>
              <a:t>Position in Christ worked out in daily behavior</a:t>
            </a:r>
          </a:p>
          <a:p>
            <a:pPr eaLnBrk="1" hangingPunct="1">
              <a:defRPr/>
            </a:pPr>
            <a:r>
              <a:rPr kumimoji="0" lang="en-US" b="1" smtClean="0">
                <a:solidFill>
                  <a:srgbClr val="FF0000"/>
                </a:solidFill>
              </a:rPr>
              <a:t>Becoming more like Christ</a:t>
            </a:r>
          </a:p>
          <a:p>
            <a:pPr eaLnBrk="1" hangingPunct="1">
              <a:defRPr/>
            </a:pPr>
            <a:r>
              <a:rPr kumimoji="0" lang="en-US" b="1" smtClean="0">
                <a:solidFill>
                  <a:srgbClr val="FF0000"/>
                </a:solidFill>
              </a:rPr>
              <a:t>Hebrews 7:26</a:t>
            </a:r>
          </a:p>
          <a:p>
            <a:pPr eaLnBrk="1" hangingPunct="1">
              <a:defRPr/>
            </a:pPr>
            <a:r>
              <a:rPr kumimoji="0" lang="en-US" b="1" smtClean="0">
                <a:solidFill>
                  <a:srgbClr val="FF0000"/>
                </a:solidFill>
              </a:rPr>
              <a:t>Ephesians 4:15 - 5:12</a:t>
            </a:r>
          </a:p>
        </p:txBody>
      </p:sp>
      <p:pic>
        <p:nvPicPr>
          <p:cNvPr id="194564" name="Picture 4" descr="CTT50174"/>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334000" y="1371600"/>
            <a:ext cx="3386138" cy="46482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4563">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4563">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4563">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4563">
                                            <p:txEl>
                                              <p:pRg st="3" end="3"/>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94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09600" y="0"/>
            <a:ext cx="7772400" cy="1143000"/>
          </a:xfrm>
        </p:spPr>
        <p:txBody>
          <a:bodyPr/>
          <a:lstStyle/>
          <a:p>
            <a:pPr eaLnBrk="1" hangingPunct="1">
              <a:defRPr/>
            </a:pPr>
            <a:r>
              <a:rPr kumimoji="0" lang="en-US" b="0" u="sng" smtClean="0">
                <a:effectLst>
                  <a:outerShdw blurRad="38100" dist="38100" dir="2700000" algn="tl">
                    <a:srgbClr val="000000"/>
                  </a:outerShdw>
                </a:effectLst>
              </a:rPr>
              <a:t>DISCIPLINED</a:t>
            </a:r>
          </a:p>
        </p:txBody>
      </p:sp>
      <p:pic>
        <p:nvPicPr>
          <p:cNvPr id="196611" name="Picture 3" descr="DBE50004"/>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5486400" y="1371600"/>
            <a:ext cx="3429000" cy="4648200"/>
          </a:xfrm>
        </p:spPr>
      </p:pic>
      <p:sp>
        <p:nvSpPr>
          <p:cNvPr id="196612" name="Rectangle 4"/>
          <p:cNvSpPr>
            <a:spLocks noGrp="1" noChangeArrowheads="1"/>
          </p:cNvSpPr>
          <p:nvPr>
            <p:ph type="body" sz="half" idx="1"/>
          </p:nvPr>
        </p:nvSpPr>
        <p:spPr>
          <a:xfrm>
            <a:off x="152400" y="1371600"/>
            <a:ext cx="5257800" cy="4724400"/>
          </a:xfrm>
          <a:ln>
            <a:solidFill>
              <a:schemeClr val="accent2"/>
            </a:solidFill>
            <a:miter lim="800000"/>
            <a:headEnd/>
            <a:tailEnd/>
          </a:ln>
        </p:spPr>
        <p:txBody>
          <a:bodyPr/>
          <a:lstStyle/>
          <a:p>
            <a:pPr eaLnBrk="1" hangingPunct="1">
              <a:defRPr/>
            </a:pPr>
            <a:r>
              <a:rPr kumimoji="0" lang="en-US" b="1" smtClean="0">
                <a:solidFill>
                  <a:srgbClr val="FF0000"/>
                </a:solidFill>
              </a:rPr>
              <a:t>Having power over, controlling</a:t>
            </a:r>
          </a:p>
          <a:p>
            <a:pPr eaLnBrk="1" hangingPunct="1">
              <a:defRPr/>
            </a:pPr>
            <a:r>
              <a:rPr kumimoji="0" lang="en-US" b="1" smtClean="0">
                <a:solidFill>
                  <a:srgbClr val="FF0000"/>
                </a:solidFill>
              </a:rPr>
              <a:t>Exercising self-control</a:t>
            </a:r>
          </a:p>
          <a:p>
            <a:pPr eaLnBrk="1" hangingPunct="1">
              <a:defRPr/>
            </a:pPr>
            <a:r>
              <a:rPr kumimoji="0" lang="en-US" b="1" smtClean="0">
                <a:solidFill>
                  <a:srgbClr val="FF0000"/>
                </a:solidFill>
              </a:rPr>
              <a:t>Not self-indulgent</a:t>
            </a:r>
          </a:p>
          <a:p>
            <a:pPr eaLnBrk="1" hangingPunct="1">
              <a:defRPr/>
            </a:pPr>
            <a:r>
              <a:rPr kumimoji="0" lang="en-US" b="1" smtClean="0">
                <a:solidFill>
                  <a:srgbClr val="FF0000"/>
                </a:solidFill>
              </a:rPr>
              <a:t>Under the control of the Holy Spirit (Gal. 5:23)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661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6612">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6612">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66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Long Arm Soccer</a:t>
            </a:r>
            <a:endParaRPr lang="en-US">
              <a:solidFill>
                <a:schemeClr val="bg1"/>
              </a:solidFill>
              <a:latin typeface="Arial" charset="0"/>
              <a:ea typeface="ＭＳ Ｐゴシック" charset="0"/>
              <a:cs typeface="ＭＳ Ｐゴシック" charset="0"/>
            </a:endParaRPr>
          </a:p>
        </p:txBody>
      </p:sp>
      <p:pic>
        <p:nvPicPr>
          <p:cNvPr id="25603" name="Picture 3" descr="Long Arm Socc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5364163" y="274638"/>
            <a:ext cx="3322637" cy="5746750"/>
          </a:xfrm>
        </p:spPr>
        <p:txBody>
          <a:bodyPr/>
          <a:lstStyle/>
          <a:p>
            <a:pPr eaLnBrk="1" hangingPunct="1">
              <a:defRPr/>
            </a:pPr>
            <a:r>
              <a:rPr lang="en-US" sz="6000" b="1" dirty="0" smtClean="0">
                <a:solidFill>
                  <a:schemeClr val="bg1"/>
                </a:solidFill>
                <a:cs typeface="+mj-cs"/>
              </a:rPr>
              <a:t>Would Paul Pass?</a:t>
            </a:r>
          </a:p>
        </p:txBody>
      </p:sp>
      <p:pic>
        <p:nvPicPr>
          <p:cNvPr id="993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5364163" y="274638"/>
            <a:ext cx="3322637" cy="5746750"/>
          </a:xfrm>
        </p:spPr>
        <p:txBody>
          <a:bodyPr/>
          <a:lstStyle/>
          <a:p>
            <a:pPr eaLnBrk="1" hangingPunct="1">
              <a:defRPr/>
            </a:pPr>
            <a:r>
              <a:rPr lang="en-US" sz="4000" b="1" dirty="0" smtClean="0">
                <a:solidFill>
                  <a:schemeClr val="bg1"/>
                </a:solidFill>
                <a:cs typeface="+mj-cs"/>
              </a:rPr>
              <a:t>Being biblical will protect the church from pride shown in comparing leaders (4:6b-7 </a:t>
            </a:r>
            <a:r>
              <a:rPr lang="en-US" sz="3600" b="1" dirty="0" smtClean="0">
                <a:solidFill>
                  <a:schemeClr val="bg1"/>
                </a:solidFill>
                <a:cs typeface="+mj-cs"/>
              </a:rPr>
              <a:t>NLT</a:t>
            </a:r>
            <a:r>
              <a:rPr lang="en-US" sz="4000" b="1" dirty="0" smtClean="0">
                <a:solidFill>
                  <a:schemeClr val="bg1"/>
                </a:solidFill>
                <a:cs typeface="+mj-cs"/>
              </a:rPr>
              <a:t>). </a:t>
            </a:r>
          </a:p>
        </p:txBody>
      </p:sp>
      <p:sp>
        <p:nvSpPr>
          <p:cNvPr id="101379" name="Rectangle 2"/>
          <p:cNvSpPr txBox="1">
            <a:spLocks noChangeArrowheads="1"/>
          </p:cNvSpPr>
          <p:nvPr/>
        </p:nvSpPr>
        <p:spPr bwMode="auto">
          <a:xfrm>
            <a:off x="144463" y="476250"/>
            <a:ext cx="5075237" cy="57467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rPr>
              <a:t>If you pay attention to what I have quoted from the Scriptures, you won’t be proud of one of your leaders at the expense of another.  </a:t>
            </a:r>
            <a:r>
              <a:rPr lang="en-US" sz="2800" b="1" baseline="30000">
                <a:solidFill>
                  <a:srgbClr val="FFFFFF"/>
                </a:solidFill>
              </a:rPr>
              <a:t>7</a:t>
            </a:r>
            <a:r>
              <a:rPr lang="en-US" sz="2800" b="1">
                <a:solidFill>
                  <a:srgbClr val="FFFFFF"/>
                </a:solidFill>
              </a:rPr>
              <a:t>For what gives you the right to make such a judgment? What do you have that God hasn’t given you? And if everything you have is from God, why boast as though it were not a gift?</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Humility (1-13):</a:t>
            </a:r>
            <a:endParaRPr lang="en-US" sz="5400" b="1">
              <a:solidFill>
                <a:schemeClr val="bg1"/>
              </a:solidFill>
              <a:latin typeface="Arial" charset="0"/>
              <a:ea typeface="ＭＳ Ｐゴシック" charset="0"/>
              <a:cs typeface="ＭＳ Ｐゴシック" charset="0"/>
            </a:endParaRPr>
          </a:p>
        </p:txBody>
      </p:sp>
      <p:sp>
        <p:nvSpPr>
          <p:cNvPr id="249859" name="Rectangle 2"/>
          <p:cNvSpPr>
            <a:spLocks noChangeArrowheads="1"/>
          </p:cNvSpPr>
          <p:nvPr/>
        </p:nvSpPr>
        <p:spPr bwMode="auto">
          <a:xfrm>
            <a:off x="0" y="4876800"/>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r>
              <a:rPr lang="en-US" sz="3600" b="1">
                <a:solidFill>
                  <a:schemeClr val="bg1"/>
                </a:solidFill>
              </a:rPr>
              <a:t>C.	Recognize your leaders</a:t>
            </a:r>
            <a:r>
              <a:rPr lang="fr-FR" altLang="ja-JP" sz="3600" b="1">
                <a:solidFill>
                  <a:schemeClr val="bg1"/>
                </a:solidFill>
              </a:rPr>
              <a:t>'</a:t>
            </a:r>
            <a:r>
              <a:rPr lang="en-US" sz="3600" b="1">
                <a:solidFill>
                  <a:schemeClr val="bg1"/>
                </a:solidFill>
              </a:rPr>
              <a:t> humble </a:t>
            </a:r>
            <a:r>
              <a:rPr lang="en-US" sz="3600" b="1">
                <a:solidFill>
                  <a:srgbClr val="FFFF00"/>
                </a:solidFill>
              </a:rPr>
              <a:t>sacrifices</a:t>
            </a:r>
            <a:r>
              <a:rPr lang="en-US" sz="3600" b="1">
                <a:solidFill>
                  <a:schemeClr val="bg1"/>
                </a:solidFill>
              </a:rPr>
              <a:t> to lead you (8-13).</a:t>
            </a:r>
          </a:p>
        </p:txBody>
      </p:sp>
      <p:sp>
        <p:nvSpPr>
          <p:cNvPr id="105476"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buFontTx/>
              <a:buAutoNum type="alphaUcPeriod"/>
            </a:pPr>
            <a:r>
              <a:rPr lang="en-US" sz="3600" b="1">
                <a:solidFill>
                  <a:schemeClr val="bg1"/>
                </a:solidFill>
              </a:rPr>
              <a:t>Treat spiritual shepherds as faithful </a:t>
            </a:r>
            <a:r>
              <a:rPr lang="en-US" sz="3600" b="1">
                <a:solidFill>
                  <a:srgbClr val="FFFF00"/>
                </a:solidFill>
              </a:rPr>
              <a:t>stewards</a:t>
            </a:r>
            <a:r>
              <a:rPr lang="en-US" sz="3600" b="1">
                <a:solidFill>
                  <a:schemeClr val="bg1"/>
                </a:solidFill>
              </a:rPr>
              <a:t> accountable to God (1-5).</a:t>
            </a:r>
            <a:br>
              <a:rPr lang="en-US" sz="3600" b="1">
                <a:solidFill>
                  <a:schemeClr val="bg1"/>
                </a:solidFill>
              </a:rPr>
            </a:br>
            <a:endParaRPr lang="en-US" sz="3600" b="1">
              <a:solidFill>
                <a:schemeClr val="bg1"/>
              </a:solidFill>
            </a:endParaRPr>
          </a:p>
        </p:txBody>
      </p:sp>
      <p:sp>
        <p:nvSpPr>
          <p:cNvPr id="105477"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838200" indent="-838200" eaLnBrk="1" hangingPunct="1"/>
            <a:r>
              <a:rPr lang="en-US" sz="3600" b="1">
                <a:solidFill>
                  <a:schemeClr val="bg1"/>
                </a:solidFill>
              </a:rPr>
              <a:t>B.	Evaluate elders by </a:t>
            </a:r>
            <a:r>
              <a:rPr lang="en-US" sz="3600" b="1">
                <a:solidFill>
                  <a:srgbClr val="FFFF00"/>
                </a:solidFill>
              </a:rPr>
              <a:t>scriptural</a:t>
            </a:r>
            <a:r>
              <a:rPr lang="en-US" sz="3600" b="1">
                <a:solidFill>
                  <a:schemeClr val="bg1"/>
                </a:solidFill>
              </a:rPr>
              <a:t> standards––not worldly ones (6-7).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Rectangle 2"/>
          <p:cNvSpPr>
            <a:spLocks noGrp="1" noChangeArrowheads="1"/>
          </p:cNvSpPr>
          <p:nvPr>
            <p:ph type="ctrTitle" idx="4294967295"/>
          </p:nvPr>
        </p:nvSpPr>
        <p:spPr>
          <a:xfrm>
            <a:off x="0" y="5865241"/>
            <a:ext cx="9144000" cy="963488"/>
          </a:xfrm>
          <a:extLst/>
        </p:spPr>
        <p:txBody>
          <a:bodyPr/>
          <a:lstStyle/>
          <a:p>
            <a:pPr eaLnBrk="1" hangingPunct="1">
              <a:defRPr/>
            </a:pPr>
            <a:r>
              <a:rPr lang="en-US" b="1" dirty="0" smtClean="0">
                <a:solidFill>
                  <a:srgbClr val="FFFFFF"/>
                </a:solidFill>
                <a:effectLst>
                  <a:glow rad="292100">
                    <a:schemeClr val="tx2">
                      <a:alpha val="96000"/>
                    </a:schemeClr>
                  </a:glow>
                </a:effectLst>
              </a:rPr>
              <a:t>Roman Army Procession (4:9-13)</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0"/>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3"/>
            <a:ext cx="8458200" cy="3124200"/>
          </a:xfrm>
        </p:spPr>
        <p:txBody>
          <a:bodyPr/>
          <a:lstStyle/>
          <a:p>
            <a:pPr eaLnBrk="1" hangingPunct="1">
              <a:defRPr/>
            </a:pPr>
            <a:r>
              <a:rPr lang="en-US" sz="6600" b="1" dirty="0" smtClean="0">
                <a:solidFill>
                  <a:schemeClr val="bg1"/>
                </a:solidFill>
                <a:effectLst>
                  <a:outerShdw blurRad="50800" dist="101600" dir="2700000" algn="tl" rotWithShape="0">
                    <a:srgbClr val="000000">
                      <a:alpha val="79000"/>
                    </a:srgbClr>
                  </a:outerShdw>
                </a:effectLst>
              </a:rPr>
              <a:t>I.  Honor your leaders for their </a:t>
            </a:r>
            <a:r>
              <a:rPr lang="en-US" sz="4000" b="1" dirty="0" smtClean="0">
                <a:solidFill>
                  <a:srgbClr val="FFFF00"/>
                </a:solidFill>
                <a:effectLst>
                  <a:outerShdw blurRad="50800" dist="101600" dir="2700000" algn="tl" rotWithShape="0">
                    <a:srgbClr val="000000">
                      <a:alpha val="79000"/>
                    </a:srgbClr>
                  </a:outerShdw>
                </a:effectLst>
              </a:rPr>
              <a:t>humility</a:t>
            </a:r>
            <a:r>
              <a:rPr lang="en-US" sz="6600" b="1" dirty="0" smtClean="0">
                <a:solidFill>
                  <a:schemeClr val="bg1"/>
                </a:solidFill>
                <a:effectLst>
                  <a:outerShdw blurRad="50800" dist="101600" dir="2700000" algn="tl" rotWithShape="0">
                    <a:srgbClr val="000000">
                      <a:alpha val="79000"/>
                    </a:srgbClr>
                  </a:outerShdw>
                </a:effectLst>
              </a:rPr>
              <a:t> </a:t>
            </a:r>
            <a:br>
              <a:rPr lang="en-US" sz="6600" b="1" dirty="0" smtClean="0">
                <a:solidFill>
                  <a:schemeClr val="bg1"/>
                </a:solidFill>
                <a:effectLst>
                  <a:outerShdw blurRad="50800" dist="101600" dir="2700000" algn="tl" rotWithShape="0">
                    <a:srgbClr val="000000">
                      <a:alpha val="79000"/>
                    </a:srgbClr>
                  </a:outerShdw>
                </a:effectLst>
              </a:rPr>
            </a:br>
            <a:r>
              <a:rPr lang="en-US" sz="6600" b="1" dirty="0" smtClean="0">
                <a:solidFill>
                  <a:schemeClr val="bg1"/>
                </a:solidFill>
                <a:effectLst>
                  <a:outerShdw blurRad="50800" dist="101600" dir="2700000" algn="tl" rotWithShape="0">
                    <a:srgbClr val="000000">
                      <a:alpha val="79000"/>
                    </a:srgbClr>
                  </a:outerShdw>
                </a:effectLst>
              </a:rPr>
              <a:t>(4:1-13)</a:t>
            </a:r>
            <a:endParaRPr lang="en-US" b="1" dirty="0" smtClean="0">
              <a:solidFill>
                <a:schemeClr val="bg1"/>
              </a:solidFill>
              <a:effectLst>
                <a:outerShdw blurRad="50800" dist="101600" dir="2700000" algn="tl" rotWithShape="0">
                  <a:srgbClr val="000000">
                    <a:alpha val="79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0" y="1066800"/>
            <a:ext cx="8382000" cy="4267200"/>
          </a:xfrm>
        </p:spPr>
        <p:txBody>
          <a:bodyPr/>
          <a:lstStyle/>
          <a:p>
            <a:pPr eaLnBrk="1" hangingPunct="1"/>
            <a:r>
              <a:rPr lang="en-US" sz="6600" b="1">
                <a:solidFill>
                  <a:schemeClr val="bg1"/>
                </a:solidFill>
                <a:latin typeface="Arial" charset="0"/>
                <a:ea typeface="ＭＳ Ｐゴシック" charset="0"/>
                <a:cs typeface="ＭＳ Ｐゴシック" charset="0"/>
              </a:rPr>
              <a:t>II.  Respond to your elders</a:t>
            </a:r>
            <a:r>
              <a:rPr lang="fr-FR" altLang="ja-JP" sz="6600" b="1">
                <a:solidFill>
                  <a:schemeClr val="bg1"/>
                </a:solidFill>
                <a:latin typeface="Arial" charset="0"/>
                <a:ea typeface="ＭＳ Ｐゴシック" charset="0"/>
                <a:cs typeface="ＭＳ Ｐゴシック" charset="0"/>
              </a:rPr>
              <a:t>'</a:t>
            </a:r>
            <a:r>
              <a:rPr lang="en-US" sz="6600" b="1">
                <a:solidFill>
                  <a:schemeClr val="bg1"/>
                </a:solidFill>
                <a:latin typeface="Arial" charset="0"/>
                <a:ea typeface="ＭＳ Ｐゴシック" charset="0"/>
                <a:cs typeface="ＭＳ Ｐゴシック" charset="0"/>
              </a:rPr>
              <a:t> spiritual </a:t>
            </a:r>
            <a:r>
              <a:rPr lang="en-US" sz="11700" b="1">
                <a:solidFill>
                  <a:srgbClr val="FFFF00"/>
                </a:solidFill>
                <a:latin typeface="Arial" charset="0"/>
                <a:ea typeface="ＭＳ Ｐゴシック" charset="0"/>
                <a:cs typeface="ＭＳ Ｐゴシック" charset="0"/>
              </a:rPr>
              <a:t>authority</a:t>
            </a:r>
            <a:r>
              <a:rPr lang="en-US" sz="6600" b="1">
                <a:solidFill>
                  <a:schemeClr val="bg1"/>
                </a:solidFill>
                <a:latin typeface="Arial" charset="0"/>
                <a:ea typeface="ＭＳ Ｐゴシック" charset="0"/>
                <a:cs typeface="ＭＳ Ｐゴシック" charset="0"/>
              </a:rPr>
              <a:t> </a:t>
            </a:r>
            <a:br>
              <a:rPr lang="en-US" sz="6600" b="1">
                <a:solidFill>
                  <a:schemeClr val="bg1"/>
                </a:solidFill>
                <a:latin typeface="Arial" charset="0"/>
                <a:ea typeface="ＭＳ Ｐゴシック" charset="0"/>
                <a:cs typeface="ＭＳ Ｐゴシック" charset="0"/>
              </a:rPr>
            </a:br>
            <a:r>
              <a:rPr lang="en-US" sz="6600" b="1">
                <a:solidFill>
                  <a:schemeClr val="bg1"/>
                </a:solidFill>
                <a:latin typeface="Arial" charset="0"/>
                <a:ea typeface="ＭＳ Ｐゴシック" charset="0"/>
                <a:cs typeface="ＭＳ Ｐゴシック" charset="0"/>
              </a:rPr>
              <a:t>(4:14-21)</a:t>
            </a:r>
            <a:endParaRPr lang="en-US" b="1">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Fatherly Authority (14-21):</a:t>
            </a:r>
            <a:endParaRPr lang="en-US" sz="5400" b="1">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768350" indent="-768350" eaLnBrk="1" hangingPunct="1"/>
            <a:r>
              <a:rPr lang="en-US" sz="3600" b="1">
                <a:solidFill>
                  <a:schemeClr val="bg1"/>
                </a:solidFill>
              </a:rPr>
              <a:t>A.	Fathers </a:t>
            </a:r>
            <a:r>
              <a:rPr lang="en-US" sz="3600" b="1">
                <a:solidFill>
                  <a:srgbClr val="FFFF00"/>
                </a:solidFill>
              </a:rPr>
              <a:t>admonish</a:t>
            </a:r>
            <a:r>
              <a:rPr lang="en-US" sz="3600" b="1">
                <a:solidFill>
                  <a:schemeClr val="bg1"/>
                </a:solidFill>
              </a:rPr>
              <a:t> (14-15).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Fatherly Authority (14-21):</a:t>
            </a:r>
            <a:endParaRPr lang="en-US" sz="5400" b="1">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0" y="1773238"/>
            <a:ext cx="3311525" cy="34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768350" indent="-768350"/>
            <a:r>
              <a:rPr lang="en-US" sz="3600" b="1">
                <a:solidFill>
                  <a:srgbClr val="FFFFFF"/>
                </a:solidFill>
              </a:rPr>
              <a:t>B.	Fathers </a:t>
            </a:r>
            <a:r>
              <a:rPr lang="en-US" sz="3600" b="1">
                <a:solidFill>
                  <a:srgbClr val="FFFF00"/>
                </a:solidFill>
              </a:rPr>
              <a:t>set an example</a:t>
            </a:r>
            <a:r>
              <a:rPr lang="en-US" sz="3600" b="1">
                <a:solidFill>
                  <a:srgbClr val="FFFFFF"/>
                </a:solidFill>
              </a:rPr>
              <a:t> of godliness (16-17).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ctrTitle" idx="4294967295"/>
          </p:nvPr>
        </p:nvSpPr>
        <p:spPr>
          <a:xfrm>
            <a:off x="304800" y="5715000"/>
            <a:ext cx="4495800" cy="1143000"/>
          </a:xfrm>
        </p:spPr>
        <p:txBody>
          <a:bodyPr/>
          <a:lstStyle/>
          <a:p>
            <a:pPr eaLnBrk="1" hangingPunct="1"/>
            <a:r>
              <a:rPr lang="en-US" sz="2800" b="1">
                <a:solidFill>
                  <a:schemeClr val="bg1"/>
                </a:solidFill>
                <a:latin typeface="Arial" charset="0"/>
                <a:ea typeface="ＭＳ Ｐゴシック" charset="0"/>
                <a:cs typeface="ＭＳ Ｐゴシック" charset="0"/>
              </a:rPr>
              <a:t>Dwight D. Eisenhower</a:t>
            </a:r>
            <a:br>
              <a:rPr lang="en-US" sz="2800" b="1">
                <a:solidFill>
                  <a:schemeClr val="bg1"/>
                </a:solidFill>
                <a:latin typeface="Arial" charset="0"/>
                <a:ea typeface="ＭＳ Ｐゴシック" charset="0"/>
                <a:cs typeface="ＭＳ Ｐゴシック" charset="0"/>
              </a:rPr>
            </a:br>
            <a:r>
              <a:rPr lang="en-US" sz="2800" b="1">
                <a:solidFill>
                  <a:schemeClr val="bg1"/>
                </a:solidFill>
                <a:latin typeface="Arial" charset="0"/>
                <a:ea typeface="ＭＳ Ｐゴシック" charset="0"/>
                <a:cs typeface="ＭＳ Ｐゴシック" charset="0"/>
              </a:rPr>
              <a:t>(1890-1969)</a:t>
            </a:r>
          </a:p>
        </p:txBody>
      </p:sp>
      <p:pic>
        <p:nvPicPr>
          <p:cNvPr id="117763" name="Picture 4" descr="Dwight_Eisenhow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81000"/>
            <a:ext cx="451167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GeneralEisenhower'sOrderoftheDay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0"/>
            <a:ext cx="5791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Lenin Swish</a:t>
            </a:r>
            <a:endParaRPr lang="en-US">
              <a:solidFill>
                <a:schemeClr val="bg1"/>
              </a:solidFill>
              <a:latin typeface="Arial" charset="0"/>
              <a:ea typeface="ＭＳ Ｐゴシック" charset="0"/>
              <a:cs typeface="ＭＳ Ｐゴシック" charset="0"/>
            </a:endParaRPr>
          </a:p>
        </p:txBody>
      </p:sp>
      <p:pic>
        <p:nvPicPr>
          <p:cNvPr id="27651" name="Picture 3" descr="Lenin Sw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0"/>
            <a:ext cx="5599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ctrTitle" idx="4294967295"/>
          </p:nvPr>
        </p:nvSpPr>
        <p:spPr>
          <a:xfrm>
            <a:off x="827088" y="4230688"/>
            <a:ext cx="7507287" cy="1143000"/>
          </a:xfrm>
        </p:spPr>
        <p:txBody>
          <a:bodyPr/>
          <a:lstStyle/>
          <a:p>
            <a:pPr eaLnBrk="1" hangingPunct="1"/>
            <a:r>
              <a:rPr lang="en-US" sz="4000" b="1">
                <a:solidFill>
                  <a:schemeClr val="bg1"/>
                </a:solidFill>
                <a:latin typeface="Arial" charset="0"/>
                <a:ea typeface="ＭＳ Ｐゴシック" charset="0"/>
                <a:cs typeface="ＭＳ Ｐゴシック" charset="0"/>
              </a:rPr>
              <a:t>Pull your string</a:t>
            </a:r>
          </a:p>
        </p:txBody>
      </p:sp>
      <p:pic>
        <p:nvPicPr>
          <p:cNvPr id="1198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414338"/>
            <a:ext cx="7199312"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75"/>
            <a:ext cx="5080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en-US" sz="4800" b="1">
                <a:solidFill>
                  <a:srgbClr val="FFFF00"/>
                </a:solidFill>
                <a:latin typeface="Arial" charset="0"/>
                <a:ea typeface="ＭＳ Ｐゴシック" charset="0"/>
                <a:cs typeface="ＭＳ Ｐゴシック" charset="0"/>
              </a:rPr>
              <a:t>Fatherly Authority (14-21):</a:t>
            </a:r>
            <a:endParaRPr lang="en-US" sz="5400" b="1">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768350" indent="-768350" eaLnBrk="1" hangingPunct="1"/>
            <a:r>
              <a:rPr lang="en-US" sz="3600" b="1">
                <a:solidFill>
                  <a:schemeClr val="bg1"/>
                </a:solidFill>
              </a:rPr>
              <a:t>A.	Fathers </a:t>
            </a:r>
            <a:r>
              <a:rPr lang="en-US" sz="3600" b="1">
                <a:solidFill>
                  <a:srgbClr val="FFFF00"/>
                </a:solidFill>
              </a:rPr>
              <a:t>admonish</a:t>
            </a:r>
            <a:r>
              <a:rPr lang="en-US" sz="3600" b="1">
                <a:solidFill>
                  <a:schemeClr val="bg1"/>
                </a:solidFill>
              </a:rPr>
              <a:t> (14-15).</a:t>
            </a:r>
          </a:p>
        </p:txBody>
      </p:sp>
      <p:sp>
        <p:nvSpPr>
          <p:cNvPr id="374788" name="Rectangle 4"/>
          <p:cNvSpPr>
            <a:spLocks noChangeArrowheads="1"/>
          </p:cNvSpPr>
          <p:nvPr/>
        </p:nvSpPr>
        <p:spPr bwMode="auto">
          <a:xfrm>
            <a:off x="381000" y="3048000"/>
            <a:ext cx="84582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768350" indent="-768350"/>
            <a:r>
              <a:rPr lang="en-US" sz="3600" b="1">
                <a:solidFill>
                  <a:schemeClr val="bg1"/>
                </a:solidFill>
              </a:rPr>
              <a:t>B.	Fathers </a:t>
            </a:r>
            <a:r>
              <a:rPr lang="en-US" sz="3600" b="1">
                <a:solidFill>
                  <a:srgbClr val="FFFF00"/>
                </a:solidFill>
              </a:rPr>
              <a:t>set an example</a:t>
            </a:r>
            <a:r>
              <a:rPr lang="en-US" sz="3600" b="1">
                <a:solidFill>
                  <a:schemeClr val="bg1"/>
                </a:solidFill>
              </a:rPr>
              <a:t> of godliness (16-17).</a:t>
            </a:r>
          </a:p>
        </p:txBody>
      </p:sp>
      <p:sp>
        <p:nvSpPr>
          <p:cNvPr id="374789" name="Rectangle 5"/>
          <p:cNvSpPr>
            <a:spLocks noChangeArrowheads="1"/>
          </p:cNvSpPr>
          <p:nvPr/>
        </p:nvSpPr>
        <p:spPr bwMode="auto">
          <a:xfrm>
            <a:off x="381000" y="4600575"/>
            <a:ext cx="8116888"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768350" indent="-768350"/>
            <a:r>
              <a:rPr lang="en-US" sz="3600" b="1">
                <a:solidFill>
                  <a:schemeClr val="bg1"/>
                </a:solidFill>
              </a:rPr>
              <a:t>C.	Fathers </a:t>
            </a:r>
            <a:r>
              <a:rPr lang="en-US" sz="3600" b="1">
                <a:solidFill>
                  <a:srgbClr val="FFFF00"/>
                </a:solidFill>
              </a:rPr>
              <a:t>discipline</a:t>
            </a:r>
            <a:r>
              <a:rPr lang="en-US" sz="3600" b="1">
                <a:solidFill>
                  <a:schemeClr val="bg1"/>
                </a:solidFill>
              </a:rPr>
              <a:t> stubborn kids </a:t>
            </a:r>
            <a:br>
              <a:rPr lang="en-US" sz="3600" b="1">
                <a:solidFill>
                  <a:schemeClr val="bg1"/>
                </a:solidFill>
              </a:rPr>
            </a:br>
            <a:r>
              <a:rPr lang="en-US" sz="3600" b="1">
                <a:solidFill>
                  <a:schemeClr val="bg1"/>
                </a:solidFill>
              </a:rPr>
              <a:t>(18-21).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495300" y="76200"/>
            <a:ext cx="8229600" cy="1143000"/>
          </a:xfrm>
        </p:spPr>
        <p:txBody>
          <a:bodyPr/>
          <a:lstStyle/>
          <a:p>
            <a:pPr eaLnBrk="1" hangingPunct="1">
              <a:defRPr/>
            </a:pPr>
            <a:r>
              <a:rPr lang="en-US" sz="5400" b="1" i="1" kern="1200" dirty="0" smtClean="0">
                <a:solidFill>
                  <a:schemeClr val="bg1"/>
                </a:solidFill>
                <a:effectLst>
                  <a:glow rad="254000">
                    <a:schemeClr val="tx2">
                      <a:alpha val="83000"/>
                    </a:schemeClr>
                  </a:glow>
                </a:effectLst>
                <a:latin typeface="Arial" charset="0"/>
                <a:ea typeface="ＭＳ Ｐゴシック" charset="0"/>
              </a:rPr>
              <a:t>– Paul</a:t>
            </a:r>
            <a:r>
              <a:rPr lang="fr-FR" altLang="ja-JP" sz="5400" b="1" i="1" kern="1200" dirty="0" smtClean="0">
                <a:solidFill>
                  <a:schemeClr val="bg1"/>
                </a:solidFill>
                <a:effectLst>
                  <a:glow rad="254000">
                    <a:schemeClr val="tx2">
                      <a:alpha val="83000"/>
                    </a:schemeClr>
                  </a:glow>
                </a:effectLst>
                <a:latin typeface="Arial" charset="0"/>
                <a:ea typeface="ＭＳ Ｐゴシック" charset="0"/>
              </a:rPr>
              <a:t>'</a:t>
            </a:r>
            <a:r>
              <a:rPr lang="en-US" sz="5400" b="1" i="1" kern="1200" dirty="0" smtClean="0">
                <a:solidFill>
                  <a:schemeClr val="bg1"/>
                </a:solidFill>
                <a:effectLst>
                  <a:glow rad="254000">
                    <a:schemeClr val="tx2">
                      <a:alpha val="83000"/>
                    </a:schemeClr>
                  </a:glow>
                </a:effectLst>
                <a:latin typeface="Arial" charset="0"/>
                <a:ea typeface="ＭＳ Ｐゴシック" charset="0"/>
              </a:rPr>
              <a:t>s Key Point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4800" b="1" dirty="0">
                <a:solidFill>
                  <a:schemeClr val="bg1"/>
                </a:solidFill>
                <a:effectLst>
                  <a:glow rad="254000">
                    <a:schemeClr val="tx2">
                      <a:alpha val="83000"/>
                    </a:schemeClr>
                  </a:glow>
                </a:effectLst>
              </a:rPr>
              <a:t>Treat elders with a biblical </a:t>
            </a:r>
            <a:r>
              <a:rPr lang="en-US" sz="4800" b="1" dirty="0">
                <a:solidFill>
                  <a:srgbClr val="FFFF00"/>
                </a:solidFill>
                <a:effectLst>
                  <a:glow rad="254000">
                    <a:schemeClr val="tx2">
                      <a:alpha val="83000"/>
                    </a:schemeClr>
                  </a:glow>
                </a:effectLst>
              </a:rPr>
              <a:t>balance</a:t>
            </a:r>
            <a:r>
              <a:rPr lang="en-US" sz="4800" b="1" dirty="0">
                <a:solidFill>
                  <a:schemeClr val="bg1"/>
                </a:solidFill>
                <a:effectLst>
                  <a:glow rad="254000">
                    <a:schemeClr val="tx2">
                      <a:alpha val="83000"/>
                    </a:schemeClr>
                  </a:glow>
                </a:effectLst>
              </a:rPr>
              <a:t>–– </a:t>
            </a:r>
            <a:endParaRPr lang="en-US" sz="4800" dirty="0">
              <a:solidFill>
                <a:schemeClr val="tx2"/>
              </a:solidFill>
              <a:effectLst>
                <a:glow rad="254000">
                  <a:schemeClr val="tx2">
                    <a:alpha val="83000"/>
                  </a:scheme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4800" b="1">
                <a:solidFill>
                  <a:schemeClr val="bg1"/>
                </a:solidFill>
                <a:effectLst>
                  <a:glow rad="254000">
                    <a:schemeClr val="tx2">
                      <a:alpha val="83000"/>
                    </a:schemeClr>
                  </a:glow>
                </a:effectLst>
              </a:rPr>
              <a:t>as faithful and humble </a:t>
            </a:r>
            <a:r>
              <a:rPr lang="en-US" sz="4800" b="1">
                <a:solidFill>
                  <a:srgbClr val="FFFF00"/>
                </a:solidFill>
                <a:effectLst>
                  <a:glow rad="254000">
                    <a:schemeClr val="tx2">
                      <a:alpha val="83000"/>
                    </a:schemeClr>
                  </a:glow>
                </a:effectLst>
              </a:rPr>
              <a:t>servants</a:t>
            </a:r>
            <a:r>
              <a:rPr lang="en-US" sz="4800" b="1">
                <a:solidFill>
                  <a:schemeClr val="bg1"/>
                </a:solidFill>
                <a:effectLst>
                  <a:glow rad="254000">
                    <a:schemeClr val="tx2">
                      <a:alpha val="83000"/>
                    </a:schemeClr>
                  </a:glow>
                </a:effectLst>
              </a:rPr>
              <a:t>, </a:t>
            </a:r>
            <a:endParaRPr lang="en-US" sz="4800">
              <a:solidFill>
                <a:schemeClr val="tx2"/>
              </a:solidFill>
              <a:effectLst>
                <a:glow rad="254000">
                  <a:schemeClr val="tx2">
                    <a:alpha val="83000"/>
                  </a:scheme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4800" b="1">
                <a:solidFill>
                  <a:schemeClr val="bg1"/>
                </a:solidFill>
                <a:effectLst>
                  <a:glow rad="254000">
                    <a:schemeClr val="tx2">
                      <a:alpha val="83000"/>
                    </a:schemeClr>
                  </a:glow>
                </a:effectLst>
              </a:rPr>
              <a:t>yet also as spiritual </a:t>
            </a:r>
            <a:r>
              <a:rPr lang="en-US" sz="4800" b="1">
                <a:solidFill>
                  <a:srgbClr val="FFFF00"/>
                </a:solidFill>
                <a:effectLst>
                  <a:glow rad="254000">
                    <a:schemeClr val="tx2">
                      <a:alpha val="83000"/>
                    </a:schemeClr>
                  </a:glow>
                </a:effectLst>
              </a:rPr>
              <a:t>fathers</a:t>
            </a:r>
            <a:r>
              <a:rPr lang="en-US" sz="4800" b="1">
                <a:solidFill>
                  <a:schemeClr val="bg1"/>
                </a:solidFill>
                <a:effectLst>
                  <a:glow rad="254000">
                    <a:schemeClr val="tx2">
                      <a:alpha val="83000"/>
                    </a:schemeClr>
                  </a:glow>
                </a:effectLst>
              </a:rPr>
              <a:t> with authority</a:t>
            </a:r>
            <a:endParaRPr lang="en-US" sz="4800">
              <a:solidFill>
                <a:schemeClr val="tx2"/>
              </a:solidFill>
              <a:effectLst>
                <a:glow rad="254000">
                  <a:schemeClr val="tx2">
                    <a:alpha val="83000"/>
                  </a:scheme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defRPr/>
            </a:pPr>
            <a:endParaRPr lang="en-US"/>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en-US" sz="4800" b="1" dirty="0" smtClean="0">
                <a:solidFill>
                  <a:schemeClr val="tx1"/>
                </a:solidFill>
              </a:rPr>
              <a:t>Respect Leaders</a:t>
            </a:r>
            <a:endParaRPr lang="en-US" sz="5400" b="1" dirty="0" smtClean="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3600" b="1" u="sng" dirty="0">
                <a:solidFill>
                  <a:schemeClr val="bg1"/>
                </a:solidFill>
                <a:effectLst>
                  <a:outerShdw blurRad="63500" dist="101600" dir="2700000" algn="tl" rotWithShape="0">
                    <a:srgbClr val="000000">
                      <a:alpha val="82000"/>
                    </a:srgbClr>
                  </a:outerShdw>
                </a:effectLst>
              </a:rPr>
              <a:t>1 Thessalonians 5:12-13</a:t>
            </a:r>
            <a:r>
              <a:rPr lang="en-US" sz="3600" b="1" dirty="0">
                <a:solidFill>
                  <a:schemeClr val="bg1"/>
                </a:solidFill>
                <a:effectLst>
                  <a:outerShdw blurRad="63500" dist="101600" dir="2700000" algn="tl" rotWithShape="0">
                    <a:srgbClr val="000000">
                      <a:alpha val="82000"/>
                    </a:srgbClr>
                  </a:outerShdw>
                </a:effectLst>
              </a:rPr>
              <a:t/>
            </a:r>
            <a:br>
              <a:rPr lang="en-US" sz="3600" b="1" dirty="0">
                <a:solidFill>
                  <a:schemeClr val="bg1"/>
                </a:solidFill>
                <a:effectLst>
                  <a:outerShdw blurRad="63500" dist="101600" dir="2700000" algn="tl" rotWithShape="0">
                    <a:srgbClr val="000000">
                      <a:alpha val="82000"/>
                    </a:srgbClr>
                  </a:outerShdw>
                </a:effectLst>
              </a:rPr>
            </a:br>
            <a:r>
              <a:rPr lang="en-US" sz="3600" b="1" dirty="0">
                <a:solidFill>
                  <a:schemeClr val="bg1"/>
                </a:solidFill>
                <a:effectLst>
                  <a:outerShdw blurRad="63500" dist="101600" dir="2700000" algn="tl" rotWithShape="0">
                    <a:srgbClr val="000000">
                      <a:alpha val="82000"/>
                    </a:srgbClr>
                  </a:outerShdw>
                </a:effectLst>
              </a:rPr>
              <a:t/>
            </a:r>
            <a:br>
              <a:rPr lang="en-US" sz="3600" b="1" dirty="0">
                <a:solidFill>
                  <a:schemeClr val="bg1"/>
                </a:solidFill>
                <a:effectLst>
                  <a:outerShdw blurRad="63500" dist="101600" dir="2700000" algn="tl" rotWithShape="0">
                    <a:srgbClr val="000000">
                      <a:alpha val="82000"/>
                    </a:srgbClr>
                  </a:outerShdw>
                </a:effectLst>
              </a:rPr>
            </a:br>
            <a:r>
              <a:rPr lang="en-US" altLang="ja-JP" sz="3600" b="1" dirty="0">
                <a:solidFill>
                  <a:schemeClr val="bg1"/>
                </a:solidFill>
                <a:effectLst>
                  <a:outerShdw blurRad="63500" dist="101600" dir="2700000" algn="tl" rotWithShape="0">
                    <a:srgbClr val="000000">
                      <a:alpha val="82000"/>
                    </a:srgbClr>
                  </a:outerShdw>
                </a:effectLst>
              </a:rPr>
              <a:t>"</a:t>
            </a:r>
            <a:r>
              <a:rPr lang="en-US" sz="3600" b="1" dirty="0">
                <a:solidFill>
                  <a:schemeClr val="bg1"/>
                </a:solidFill>
                <a:effectLst>
                  <a:outerShdw blurRad="63500" dist="101600" dir="2700000" algn="tl" rotWithShape="0">
                    <a:srgbClr val="000000">
                      <a:alpha val="82000"/>
                    </a:srgbClr>
                  </a:outerShdw>
                </a:effectLst>
              </a:rPr>
              <a:t>Now we ask you, brothers, to </a:t>
            </a:r>
            <a:r>
              <a:rPr lang="en-US" sz="3600" b="1" dirty="0">
                <a:solidFill>
                  <a:srgbClr val="FFFF00"/>
                </a:solidFill>
                <a:effectLst>
                  <a:outerShdw blurRad="63500" dist="101600" dir="2700000" algn="tl" rotWithShape="0">
                    <a:srgbClr val="000000">
                      <a:alpha val="82000"/>
                    </a:srgbClr>
                  </a:outerShdw>
                </a:effectLst>
              </a:rPr>
              <a:t>respect</a:t>
            </a:r>
            <a:r>
              <a:rPr lang="en-US" sz="3600" b="1" dirty="0">
                <a:solidFill>
                  <a:schemeClr val="bg1"/>
                </a:solidFill>
                <a:effectLst>
                  <a:outerShdw blurRad="63500" dist="101600" dir="2700000" algn="tl" rotWithShape="0">
                    <a:srgbClr val="000000">
                      <a:alpha val="82000"/>
                    </a:srgbClr>
                  </a:outerShdw>
                </a:effectLst>
              </a:rPr>
              <a:t> those who work hard among you, who are over you in the Lord and who admonish you.  Hold them in the highest regard in love because of their work. Live in peace with each other.</a:t>
            </a:r>
            <a:r>
              <a:rPr lang="en-US" altLang="ja-JP" sz="3600" b="1" dirty="0">
                <a:solidFill>
                  <a:schemeClr val="bg1"/>
                </a:solidFill>
                <a:effectLst>
                  <a:outerShdw blurRad="63500" dist="101600" dir="2700000" algn="tl" rotWithShape="0">
                    <a:srgbClr val="000000">
                      <a:alpha val="82000"/>
                    </a:srgbClr>
                  </a:outerShdw>
                </a:effectLst>
              </a:rPr>
              <a:t>"</a:t>
            </a:r>
            <a:endParaRPr lang="en-US" sz="3600" b="1" dirty="0">
              <a:solidFill>
                <a:schemeClr val="bg1"/>
              </a:solidFill>
              <a:effectLst>
                <a:outerShdw blurRad="63500" dist="101600" dir="2700000" algn="tl" rotWithShape="0">
                  <a:srgbClr val="000000">
                    <a:alpha val="82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defRPr/>
            </a:pPr>
            <a:endParaRPr lang="en-US"/>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en-US" sz="4800" b="1" dirty="0" smtClean="0">
                <a:solidFill>
                  <a:srgbClr val="000000"/>
                </a:solidFill>
              </a:rPr>
              <a:t>Obey Leaders</a:t>
            </a:r>
            <a:endParaRPr lang="en-US" sz="5400" b="1" dirty="0" smtClean="0">
              <a:solidFill>
                <a:srgbClr val="000000"/>
              </a:solidFill>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defRPr/>
            </a:pPr>
            <a:r>
              <a:rPr lang="en-US" sz="3600" b="1" u="sng" dirty="0">
                <a:solidFill>
                  <a:schemeClr val="bg1"/>
                </a:solidFill>
                <a:effectLst>
                  <a:outerShdw blurRad="63500" dist="101600" dir="2700000" algn="tl" rotWithShape="0">
                    <a:srgbClr val="000000">
                      <a:alpha val="82000"/>
                    </a:srgbClr>
                  </a:outerShdw>
                </a:effectLst>
              </a:rPr>
              <a:t>Hebrews 13:17</a:t>
            </a:r>
            <a:br>
              <a:rPr lang="en-US" sz="3600" b="1" u="sng" dirty="0">
                <a:solidFill>
                  <a:schemeClr val="bg1"/>
                </a:solidFill>
                <a:effectLst>
                  <a:outerShdw blurRad="63500" dist="101600" dir="2700000" algn="tl" rotWithShape="0">
                    <a:srgbClr val="000000">
                      <a:alpha val="82000"/>
                    </a:srgbClr>
                  </a:outerShdw>
                </a:effectLst>
              </a:rPr>
            </a:br>
            <a:r>
              <a:rPr lang="en-US" sz="3600" b="1" u="sng" dirty="0">
                <a:solidFill>
                  <a:schemeClr val="bg1"/>
                </a:solidFill>
                <a:effectLst>
                  <a:outerShdw blurRad="63500" dist="101600" dir="2700000" algn="tl" rotWithShape="0">
                    <a:srgbClr val="000000">
                      <a:alpha val="82000"/>
                    </a:srgbClr>
                  </a:outerShdw>
                </a:effectLst>
              </a:rPr>
              <a:t/>
            </a:r>
            <a:br>
              <a:rPr lang="en-US" sz="3600" b="1" u="sng" dirty="0">
                <a:solidFill>
                  <a:schemeClr val="bg1"/>
                </a:solidFill>
                <a:effectLst>
                  <a:outerShdw blurRad="63500" dist="101600" dir="2700000" algn="tl" rotWithShape="0">
                    <a:srgbClr val="000000">
                      <a:alpha val="82000"/>
                    </a:srgbClr>
                  </a:outerShdw>
                </a:effectLst>
              </a:rPr>
            </a:br>
            <a:r>
              <a:rPr lang="en-US" altLang="ja-JP" sz="3600" b="1" dirty="0">
                <a:solidFill>
                  <a:schemeClr val="bg1"/>
                </a:solidFill>
                <a:effectLst>
                  <a:outerShdw blurRad="63500" dist="101600" dir="2700000" algn="tl" rotWithShape="0">
                    <a:srgbClr val="000000">
                      <a:alpha val="82000"/>
                    </a:srgbClr>
                  </a:outerShdw>
                </a:effectLst>
              </a:rPr>
              <a:t>"</a:t>
            </a:r>
            <a:r>
              <a:rPr lang="en-US" sz="3600" b="1" dirty="0">
                <a:solidFill>
                  <a:srgbClr val="FFFF00"/>
                </a:solidFill>
                <a:effectLst>
                  <a:outerShdw blurRad="63500" dist="101600" dir="2700000" algn="tl" rotWithShape="0">
                    <a:srgbClr val="000000">
                      <a:alpha val="82000"/>
                    </a:srgbClr>
                  </a:outerShdw>
                </a:effectLst>
              </a:rPr>
              <a:t>Obey</a:t>
            </a:r>
            <a:r>
              <a:rPr lang="en-US" sz="3600" b="1" dirty="0">
                <a:solidFill>
                  <a:schemeClr val="bg1"/>
                </a:solidFill>
                <a:effectLst>
                  <a:outerShdw blurRad="63500" dist="101600" dir="2700000" algn="tl" rotWithShape="0">
                    <a:srgbClr val="000000">
                      <a:alpha val="82000"/>
                    </a:srgbClr>
                  </a:outerShdw>
                </a:effectLst>
              </a:rPr>
              <a:t> your leaders and submit to their authority. They keep watch over you as men who must give an account. </a:t>
            </a:r>
            <a:r>
              <a:rPr lang="en-US" sz="3600" b="1" dirty="0">
                <a:solidFill>
                  <a:srgbClr val="FFFF00"/>
                </a:solidFill>
                <a:effectLst>
                  <a:outerShdw blurRad="63500" dist="101600" dir="2700000" algn="tl" rotWithShape="0">
                    <a:srgbClr val="000000">
                      <a:alpha val="82000"/>
                    </a:srgbClr>
                  </a:outerShdw>
                </a:effectLst>
              </a:rPr>
              <a:t>Obey</a:t>
            </a:r>
            <a:r>
              <a:rPr lang="en-US" sz="3600" b="1" dirty="0">
                <a:solidFill>
                  <a:schemeClr val="bg1"/>
                </a:solidFill>
                <a:effectLst>
                  <a:outerShdw blurRad="63500" dist="101600" dir="2700000" algn="tl" rotWithShape="0">
                    <a:srgbClr val="000000">
                      <a:alpha val="82000"/>
                    </a:srgbClr>
                  </a:outerShdw>
                </a:effectLst>
              </a:rPr>
              <a:t> them so that their work will be a joy, not a burden, for that would be of no advantage to you.</a:t>
            </a:r>
            <a:r>
              <a:rPr lang="en-US" altLang="ja-JP" sz="3600" b="1" dirty="0">
                <a:solidFill>
                  <a:schemeClr val="bg1"/>
                </a:solidFill>
                <a:effectLst>
                  <a:outerShdw blurRad="63500" dist="101600" dir="2700000" algn="tl" rotWithShape="0">
                    <a:srgbClr val="000000">
                      <a:alpha val="82000"/>
                    </a:srgbClr>
                  </a:outerShdw>
                </a:effectLst>
              </a:rPr>
              <a:t>"</a:t>
            </a:r>
            <a:endParaRPr lang="en-US" sz="3600" b="1" dirty="0">
              <a:solidFill>
                <a:schemeClr val="bg1"/>
              </a:solidFill>
              <a:effectLst>
                <a:outerShdw blurRad="63500" dist="101600" dir="2700000" algn="tl" rotWithShape="0">
                  <a:srgbClr val="000000">
                    <a:alpha val="82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349149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No Head</a:t>
            </a:r>
            <a:endParaRPr lang="en-US">
              <a:solidFill>
                <a:schemeClr val="bg1"/>
              </a:solidFill>
              <a:latin typeface="Arial" charset="0"/>
              <a:ea typeface="ＭＳ Ｐゴシック" charset="0"/>
              <a:cs typeface="ＭＳ Ｐゴシック" charset="0"/>
            </a:endParaRPr>
          </a:p>
        </p:txBody>
      </p:sp>
      <p:pic>
        <p:nvPicPr>
          <p:cNvPr id="29699" name="Picture 3" descr="Headl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0"/>
            <a:ext cx="454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Kiss Sphinx</a:t>
            </a:r>
            <a:endParaRPr lang="en-US">
              <a:solidFill>
                <a:schemeClr val="bg1"/>
              </a:solidFill>
              <a:latin typeface="Arial" charset="0"/>
              <a:ea typeface="ＭＳ Ｐゴシック" charset="0"/>
              <a:cs typeface="ＭＳ Ｐゴシック" charset="0"/>
            </a:endParaRPr>
          </a:p>
        </p:txBody>
      </p:sp>
      <p:pic>
        <p:nvPicPr>
          <p:cNvPr id="31747" name="Picture 3" descr="Sphynx Kiss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33400"/>
            <a:ext cx="46894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ctrTitle" idx="4294967295"/>
          </p:nvPr>
        </p:nvSpPr>
        <p:spPr>
          <a:xfrm>
            <a:off x="609600" y="-1143000"/>
            <a:ext cx="7772400" cy="1143000"/>
          </a:xfrm>
        </p:spPr>
        <p:txBody>
          <a:bodyPr/>
          <a:lstStyle/>
          <a:p>
            <a:pPr eaLnBrk="1" hangingPunct="1"/>
            <a:r>
              <a:rPr lang="en-US">
                <a:solidFill>
                  <a:schemeClr val="tx1"/>
                </a:solidFill>
                <a:latin typeface="Arial" charset="0"/>
                <a:ea typeface="ＭＳ Ｐゴシック" charset="0"/>
                <a:cs typeface="ＭＳ Ｐゴシック" charset="0"/>
              </a:rPr>
              <a:t>Angles: Bald Queen</a:t>
            </a:r>
            <a:endParaRPr lang="en-US">
              <a:solidFill>
                <a:schemeClr val="bg1"/>
              </a:solidFill>
              <a:latin typeface="Arial" charset="0"/>
              <a:ea typeface="ＭＳ Ｐゴシック" charset="0"/>
              <a:cs typeface="ＭＳ Ｐゴシック" charset="0"/>
            </a:endParaRPr>
          </a:p>
        </p:txBody>
      </p:sp>
      <p:pic>
        <p:nvPicPr>
          <p:cNvPr id="33795" name="Picture 3" descr="Bald Sh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p:cNvSpPr>
            <a:spLocks noGrp="1" noChangeArrowheads="1"/>
          </p:cNvSpPr>
          <p:nvPr>
            <p:ph type="ctrTitle" idx="4294967295"/>
          </p:nvPr>
        </p:nvSpPr>
        <p:spPr>
          <a:xfrm>
            <a:off x="0" y="-26988"/>
            <a:ext cx="9144000" cy="1008063"/>
          </a:xfrm>
        </p:spPr>
        <p:txBody>
          <a:bodyPr anchor="ctr"/>
          <a:lstStyle/>
          <a:p>
            <a:pPr algn="ctr" eaLnBrk="1" hangingPunct="1">
              <a:lnSpc>
                <a:spcPct val="110000"/>
              </a:lnSpc>
              <a:spcBef>
                <a:spcPct val="20000"/>
              </a:spcBef>
              <a:buClr>
                <a:schemeClr val="accent1"/>
              </a:buClr>
              <a:buSzPct val="70000"/>
              <a:buFont typeface="Wingdings" charset="0"/>
              <a:buNone/>
              <a:defRPr/>
            </a:pPr>
            <a:r>
              <a:rPr lang="en-GB" sz="5400" b="1" i="1" dirty="0" smtClean="0">
                <a:latin typeface="+mn-lt"/>
                <a:ea typeface="+mn-ea"/>
                <a:cs typeface="+mn-cs"/>
              </a:rPr>
              <a:t>Leadership</a:t>
            </a:r>
          </a:p>
        </p:txBody>
      </p:sp>
      <p:pic>
        <p:nvPicPr>
          <p:cNvPr id="358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2334</TotalTime>
  <Words>979</Words>
  <Application>Microsoft Macintosh PowerPoint</Application>
  <PresentationFormat>On-screen Show (4:3)</PresentationFormat>
  <Paragraphs>263</Paragraphs>
  <Slides>56</Slides>
  <Notes>54</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56</vt:i4>
      </vt:variant>
    </vt:vector>
  </HeadingPairs>
  <TitlesOfParts>
    <vt:vector size="74" baseType="lpstr">
      <vt:lpstr>Arial</vt:lpstr>
      <vt:lpstr>ＭＳ Ｐゴシック</vt:lpstr>
      <vt:lpstr>Trebuchet MS</vt:lpstr>
      <vt:lpstr>Osaka</vt:lpstr>
      <vt:lpstr>Times</vt:lpstr>
      <vt:lpstr>Wingdings</vt:lpstr>
      <vt:lpstr>Helvetica</vt:lpstr>
      <vt:lpstr>Times New Roman</vt:lpstr>
      <vt:lpstr>Apple Chancery</vt:lpstr>
      <vt:lpstr>Blank Presentation</vt:lpstr>
      <vt:lpstr>Crumple</vt:lpstr>
      <vt:lpstr>1_Axis</vt:lpstr>
      <vt:lpstr>Koi</vt:lpstr>
      <vt:lpstr>Default Design</vt:lpstr>
      <vt:lpstr>1_Blank Presentation</vt:lpstr>
      <vt:lpstr>2_Blank Presentation</vt:lpstr>
      <vt:lpstr>3_Blank Presentation</vt:lpstr>
      <vt:lpstr>1_Orbit</vt:lpstr>
      <vt:lpstr>How's Your View?</vt:lpstr>
      <vt:lpstr>Angels?</vt:lpstr>
      <vt:lpstr>Angles: Pisa</vt:lpstr>
      <vt:lpstr>Angles: Long Arm Soccer</vt:lpstr>
      <vt:lpstr>Angles: Lenin Swish</vt:lpstr>
      <vt:lpstr>Angles: No Head</vt:lpstr>
      <vt:lpstr>Angles: Kiss Sphinx</vt:lpstr>
      <vt:lpstr>Angles: Bald Queen</vt:lpstr>
      <vt:lpstr>Leadership</vt:lpstr>
      <vt:lpstr>Church Leaders Today</vt:lpstr>
      <vt:lpstr>Parties at Corinth</vt:lpstr>
      <vt:lpstr>Today's Subject</vt:lpstr>
      <vt:lpstr>Why address leadership today?</vt:lpstr>
      <vt:lpstr>Today's Subject</vt:lpstr>
      <vt:lpstr>I.  Honor your leaders for their humility  (4:1-13)</vt:lpstr>
      <vt:lpstr>Humility (1-13):</vt:lpstr>
      <vt:lpstr>Black</vt:lpstr>
      <vt:lpstr>Faithful Steward</vt:lpstr>
      <vt:lpstr>Faithful Steward</vt:lpstr>
      <vt:lpstr>Three Major Pastoral Leadership Tasks of Elders</vt:lpstr>
      <vt:lpstr>Humility (1-13):</vt:lpstr>
      <vt:lpstr>GODLY CHARACTER 1 Timothy 3:1-7; Titus 1:5-9</vt:lpstr>
      <vt:lpstr>BLAMELESS</vt:lpstr>
      <vt:lpstr>Blamelessness is seen by others</vt:lpstr>
      <vt:lpstr>HUSBAND OF ONE WIFE</vt:lpstr>
      <vt:lpstr>Lookin' again?</vt:lpstr>
      <vt:lpstr>HIS CHILDREN</vt:lpstr>
      <vt:lpstr>ENTRUSTED WITH  GOD'S WORK</vt:lpstr>
      <vt:lpstr>NOT OVERBEARING</vt:lpstr>
      <vt:lpstr>NOT QUICK-TEMPERED</vt:lpstr>
      <vt:lpstr>NOT GIVEN TO DRUNKENNESS</vt:lpstr>
      <vt:lpstr>NOT VIOLENT</vt:lpstr>
      <vt:lpstr>NOT PURSUING DISHONEST GAIN</vt:lpstr>
      <vt:lpstr>HOSPITABLE</vt:lpstr>
      <vt:lpstr>ONE WHO LOVES  WHAT IS  GOOD</vt:lpstr>
      <vt:lpstr>SELF-CONTROLLED</vt:lpstr>
      <vt:lpstr>UPRIGHT</vt:lpstr>
      <vt:lpstr>HOLY</vt:lpstr>
      <vt:lpstr>DISCIPLINED</vt:lpstr>
      <vt:lpstr>Would Paul Pass?</vt:lpstr>
      <vt:lpstr>Being biblical will protect the church from pride shown in comparing leaders (4:6b-7 NLT). </vt:lpstr>
      <vt:lpstr>Black</vt:lpstr>
      <vt:lpstr>Humility (1-13):</vt:lpstr>
      <vt:lpstr>Roman Army Procession (4:9-13)</vt:lpstr>
      <vt:lpstr>I.  Honor your leaders for their humility  (4:1-13)</vt:lpstr>
      <vt:lpstr>II.  Respond to your elders' spiritual authority  (4:14-21)</vt:lpstr>
      <vt:lpstr>Fatherly Authority (14-21):</vt:lpstr>
      <vt:lpstr>Fatherly Authority (14-21):</vt:lpstr>
      <vt:lpstr>Dwight D. Eisenhower (1890-1969)</vt:lpstr>
      <vt:lpstr>Pull your string</vt:lpstr>
      <vt:lpstr>Fatherly Authority (14-21):</vt:lpstr>
      <vt:lpstr>– Paul's Key Point –</vt:lpstr>
      <vt:lpstr>Respect Leaders</vt:lpstr>
      <vt:lpstr>Obey Leaders</vt:lpstr>
      <vt:lpstr>Black</vt:lpstr>
      <vt:lpstr>NT Preaching link at BibleStudyDownloads.org</vt:lpstr>
    </vt:vector>
  </TitlesOfParts>
  <Manager/>
  <Company>SBC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give an Offering. He gave His all.</dc:title>
  <dc:subject/>
  <dc:creator>Rick Griffith</dc:creator>
  <cp:keywords/>
  <dc:description/>
  <cp:lastModifiedBy>Rick Griffith</cp:lastModifiedBy>
  <cp:revision>115</cp:revision>
  <dcterms:created xsi:type="dcterms:W3CDTF">2007-03-17T23:42:30Z</dcterms:created>
  <dcterms:modified xsi:type="dcterms:W3CDTF">2017-07-12T12:34:04Z</dcterms:modified>
  <cp:category/>
</cp:coreProperties>
</file>